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"/>
  </p:notesMasterIdLst>
  <p:sldIdLst>
    <p:sldId id="272" r:id="rId2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671"/>
  </p:normalViewPr>
  <p:slideViewPr>
    <p:cSldViewPr snapToGrid="0">
      <p:cViewPr varScale="1">
        <p:scale>
          <a:sx n="42" d="100"/>
          <a:sy n="42" d="100"/>
        </p:scale>
        <p:origin x="788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8BF5C-0AC8-B245-A08B-02C7CD1383B8}" type="datetimeFigureOut">
              <a:rPr kumimoji="1" lang="ja-JP" altLang="en-US" smtClean="0"/>
              <a:t>2025/7/14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45C59-F564-874C-955E-4ABF6685C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BBA2B-1DFD-3493-06A2-ECE89AED4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4D7F92C-2B7F-4FD0-4E49-A27D5F7030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3C019E3-F7D5-ED6E-7817-FB4175F58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9AAE1C-3EED-C574-7D5D-3745F4173A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45C59-F564-874C-955E-4ABF6685CD5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569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Yu Gothic" panose="020B0400000000000000" pitchFamily="34" charset="-128"/>
                <a:cs typeface="Yu Gothic" panose="020B0400000000000000" pitchFamily="34" charset="-128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87999" y="4680004"/>
            <a:ext cx="3276600" cy="1296035"/>
          </a:xfrm>
          <a:custGeom>
            <a:avLst/>
            <a:gdLst/>
            <a:ahLst/>
            <a:cxnLst/>
            <a:rect l="l" t="t" r="r" b="b"/>
            <a:pathLst>
              <a:path w="3276600" h="1296035">
                <a:moveTo>
                  <a:pt x="3150006" y="0"/>
                </a:moveTo>
                <a:lnTo>
                  <a:pt x="125996" y="0"/>
                </a:lnTo>
                <a:lnTo>
                  <a:pt x="77077" y="9942"/>
                </a:lnTo>
                <a:lnTo>
                  <a:pt x="37014" y="37014"/>
                </a:lnTo>
                <a:lnTo>
                  <a:pt x="9942" y="77077"/>
                </a:lnTo>
                <a:lnTo>
                  <a:pt x="0" y="125996"/>
                </a:lnTo>
                <a:lnTo>
                  <a:pt x="0" y="1170000"/>
                </a:lnTo>
                <a:lnTo>
                  <a:pt x="9942" y="1218924"/>
                </a:lnTo>
                <a:lnTo>
                  <a:pt x="37014" y="1258987"/>
                </a:lnTo>
                <a:lnTo>
                  <a:pt x="77077" y="1286055"/>
                </a:lnTo>
                <a:lnTo>
                  <a:pt x="125996" y="1295996"/>
                </a:lnTo>
                <a:lnTo>
                  <a:pt x="3150006" y="1295996"/>
                </a:lnTo>
                <a:lnTo>
                  <a:pt x="3198925" y="1286055"/>
                </a:lnTo>
                <a:lnTo>
                  <a:pt x="3238988" y="1258987"/>
                </a:lnTo>
                <a:lnTo>
                  <a:pt x="3266060" y="1218924"/>
                </a:lnTo>
                <a:lnTo>
                  <a:pt x="3276003" y="1170000"/>
                </a:lnTo>
                <a:lnTo>
                  <a:pt x="3276003" y="125996"/>
                </a:lnTo>
                <a:lnTo>
                  <a:pt x="3266060" y="77077"/>
                </a:lnTo>
                <a:lnTo>
                  <a:pt x="3238988" y="37014"/>
                </a:lnTo>
                <a:lnTo>
                  <a:pt x="3198925" y="9942"/>
                </a:lnTo>
                <a:lnTo>
                  <a:pt x="3150006" y="0"/>
                </a:lnTo>
                <a:close/>
              </a:path>
            </a:pathLst>
          </a:custGeom>
          <a:solidFill>
            <a:srgbClr val="FFE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32001" y="5184005"/>
            <a:ext cx="2988310" cy="0"/>
          </a:xfrm>
          <a:custGeom>
            <a:avLst/>
            <a:gdLst/>
            <a:ahLst/>
            <a:cxnLst/>
            <a:rect l="l" t="t" r="r" b="b"/>
            <a:pathLst>
              <a:path w="2988310">
                <a:moveTo>
                  <a:pt x="0" y="0"/>
                </a:moveTo>
                <a:lnTo>
                  <a:pt x="2988005" y="0"/>
                </a:lnTo>
              </a:path>
            </a:pathLst>
          </a:custGeom>
          <a:ln w="3556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32001" y="5580005"/>
            <a:ext cx="2988310" cy="0"/>
          </a:xfrm>
          <a:custGeom>
            <a:avLst/>
            <a:gdLst/>
            <a:ahLst/>
            <a:cxnLst/>
            <a:rect l="l" t="t" r="r" b="b"/>
            <a:pathLst>
              <a:path w="2988310">
                <a:moveTo>
                  <a:pt x="0" y="0"/>
                </a:moveTo>
                <a:lnTo>
                  <a:pt x="2988005" y="0"/>
                </a:lnTo>
              </a:path>
            </a:pathLst>
          </a:custGeom>
          <a:ln w="3556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707998" y="4680004"/>
            <a:ext cx="3276600" cy="1296035"/>
          </a:xfrm>
          <a:custGeom>
            <a:avLst/>
            <a:gdLst/>
            <a:ahLst/>
            <a:cxnLst/>
            <a:rect l="l" t="t" r="r" b="b"/>
            <a:pathLst>
              <a:path w="3276600" h="1296035">
                <a:moveTo>
                  <a:pt x="3150006" y="0"/>
                </a:moveTo>
                <a:lnTo>
                  <a:pt x="126009" y="0"/>
                </a:lnTo>
                <a:lnTo>
                  <a:pt x="77082" y="9942"/>
                </a:lnTo>
                <a:lnTo>
                  <a:pt x="37015" y="37014"/>
                </a:lnTo>
                <a:lnTo>
                  <a:pt x="9943" y="77077"/>
                </a:lnTo>
                <a:lnTo>
                  <a:pt x="0" y="125996"/>
                </a:lnTo>
                <a:lnTo>
                  <a:pt x="0" y="1170000"/>
                </a:lnTo>
                <a:lnTo>
                  <a:pt x="9943" y="1218924"/>
                </a:lnTo>
                <a:lnTo>
                  <a:pt x="37015" y="1258987"/>
                </a:lnTo>
                <a:lnTo>
                  <a:pt x="77082" y="1286055"/>
                </a:lnTo>
                <a:lnTo>
                  <a:pt x="126009" y="1295996"/>
                </a:lnTo>
                <a:lnTo>
                  <a:pt x="3150006" y="1295996"/>
                </a:lnTo>
                <a:lnTo>
                  <a:pt x="3198925" y="1286055"/>
                </a:lnTo>
                <a:lnTo>
                  <a:pt x="3238988" y="1258987"/>
                </a:lnTo>
                <a:lnTo>
                  <a:pt x="3266060" y="1218924"/>
                </a:lnTo>
                <a:lnTo>
                  <a:pt x="3276003" y="1170000"/>
                </a:lnTo>
                <a:lnTo>
                  <a:pt x="3276003" y="125996"/>
                </a:lnTo>
                <a:lnTo>
                  <a:pt x="3266060" y="77077"/>
                </a:lnTo>
                <a:lnTo>
                  <a:pt x="3238988" y="37014"/>
                </a:lnTo>
                <a:lnTo>
                  <a:pt x="3198925" y="9942"/>
                </a:lnTo>
                <a:lnTo>
                  <a:pt x="3150006" y="0"/>
                </a:lnTo>
                <a:close/>
              </a:path>
            </a:pathLst>
          </a:custGeom>
          <a:solidFill>
            <a:srgbClr val="FFE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852001" y="5184005"/>
            <a:ext cx="2988310" cy="0"/>
          </a:xfrm>
          <a:custGeom>
            <a:avLst/>
            <a:gdLst/>
            <a:ahLst/>
            <a:cxnLst/>
            <a:rect l="l" t="t" r="r" b="b"/>
            <a:pathLst>
              <a:path w="2988309">
                <a:moveTo>
                  <a:pt x="0" y="0"/>
                </a:moveTo>
                <a:lnTo>
                  <a:pt x="2988005" y="0"/>
                </a:lnTo>
              </a:path>
            </a:pathLst>
          </a:custGeom>
          <a:ln w="3556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852001" y="5580005"/>
            <a:ext cx="2988310" cy="0"/>
          </a:xfrm>
          <a:custGeom>
            <a:avLst/>
            <a:gdLst/>
            <a:ahLst/>
            <a:cxnLst/>
            <a:rect l="l" t="t" r="r" b="b"/>
            <a:pathLst>
              <a:path w="2988309">
                <a:moveTo>
                  <a:pt x="0" y="0"/>
                </a:moveTo>
                <a:lnTo>
                  <a:pt x="2988005" y="0"/>
                </a:lnTo>
              </a:path>
            </a:pathLst>
          </a:custGeom>
          <a:ln w="3556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127998" y="4680004"/>
            <a:ext cx="3276600" cy="1296035"/>
          </a:xfrm>
          <a:custGeom>
            <a:avLst/>
            <a:gdLst/>
            <a:ahLst/>
            <a:cxnLst/>
            <a:rect l="l" t="t" r="r" b="b"/>
            <a:pathLst>
              <a:path w="3276600" h="1296035">
                <a:moveTo>
                  <a:pt x="3150006" y="0"/>
                </a:moveTo>
                <a:lnTo>
                  <a:pt x="126009" y="0"/>
                </a:lnTo>
                <a:lnTo>
                  <a:pt x="77082" y="9942"/>
                </a:lnTo>
                <a:lnTo>
                  <a:pt x="37015" y="37014"/>
                </a:lnTo>
                <a:lnTo>
                  <a:pt x="9943" y="77077"/>
                </a:lnTo>
                <a:lnTo>
                  <a:pt x="0" y="125996"/>
                </a:lnTo>
                <a:lnTo>
                  <a:pt x="0" y="1170000"/>
                </a:lnTo>
                <a:lnTo>
                  <a:pt x="9943" y="1218924"/>
                </a:lnTo>
                <a:lnTo>
                  <a:pt x="37015" y="1258987"/>
                </a:lnTo>
                <a:lnTo>
                  <a:pt x="77082" y="1286055"/>
                </a:lnTo>
                <a:lnTo>
                  <a:pt x="126009" y="1295996"/>
                </a:lnTo>
                <a:lnTo>
                  <a:pt x="3150006" y="1295996"/>
                </a:lnTo>
                <a:lnTo>
                  <a:pt x="3198925" y="1286055"/>
                </a:lnTo>
                <a:lnTo>
                  <a:pt x="3238988" y="1258987"/>
                </a:lnTo>
                <a:lnTo>
                  <a:pt x="3266060" y="1218924"/>
                </a:lnTo>
                <a:lnTo>
                  <a:pt x="3276003" y="1170000"/>
                </a:lnTo>
                <a:lnTo>
                  <a:pt x="3276003" y="125996"/>
                </a:lnTo>
                <a:lnTo>
                  <a:pt x="3266060" y="77077"/>
                </a:lnTo>
                <a:lnTo>
                  <a:pt x="3238988" y="37014"/>
                </a:lnTo>
                <a:lnTo>
                  <a:pt x="3198925" y="9942"/>
                </a:lnTo>
                <a:lnTo>
                  <a:pt x="3150006" y="0"/>
                </a:lnTo>
                <a:close/>
              </a:path>
            </a:pathLst>
          </a:custGeom>
          <a:solidFill>
            <a:srgbClr val="FFE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272002" y="5184005"/>
            <a:ext cx="2988310" cy="0"/>
          </a:xfrm>
          <a:custGeom>
            <a:avLst/>
            <a:gdLst/>
            <a:ahLst/>
            <a:cxnLst/>
            <a:rect l="l" t="t" r="r" b="b"/>
            <a:pathLst>
              <a:path w="2988309">
                <a:moveTo>
                  <a:pt x="0" y="0"/>
                </a:moveTo>
                <a:lnTo>
                  <a:pt x="2988005" y="0"/>
                </a:lnTo>
              </a:path>
            </a:pathLst>
          </a:custGeom>
          <a:ln w="3556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272002" y="5580005"/>
            <a:ext cx="2988310" cy="0"/>
          </a:xfrm>
          <a:custGeom>
            <a:avLst/>
            <a:gdLst/>
            <a:ahLst/>
            <a:cxnLst/>
            <a:rect l="l" t="t" r="r" b="b"/>
            <a:pathLst>
              <a:path w="2988309">
                <a:moveTo>
                  <a:pt x="0" y="0"/>
                </a:moveTo>
                <a:lnTo>
                  <a:pt x="2988005" y="0"/>
                </a:lnTo>
              </a:path>
            </a:pathLst>
          </a:custGeom>
          <a:ln w="3556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Yu Gothic" panose="020B0400000000000000" pitchFamily="34" charset="-128"/>
                <a:cs typeface="Yu Gothic" panose="020B0400000000000000" pitchFamily="34" charset="-128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Yu Gothic" panose="020B0400000000000000" pitchFamily="34" charset="-128"/>
                <a:cs typeface="Yu Gothic" panose="020B0400000000000000" pitchFamily="34" charset="-128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Yu Gothic" panose="020B0400000000000000" pitchFamily="34" charset="-128"/>
                <a:cs typeface="Yu Gothic" panose="020B0400000000000000" pitchFamily="34" charset="-128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0611" y="343537"/>
            <a:ext cx="628713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Yu Gothic Pr6N B"/>
                <a:cs typeface="Yu Gothic Pr6N B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b="1" i="0">
          <a:latin typeface="Yu Gothic" panose="020B0400000000000000" pitchFamily="34" charset="-128"/>
          <a:ea typeface="+mj-ea"/>
          <a:cs typeface="+mj-cs"/>
        </a:defRPr>
      </a:lvl1pPr>
    </p:titleStyle>
    <p:bodyStyle>
      <a:lvl1pPr marL="0">
        <a:defRPr b="1" i="0">
          <a:latin typeface="Yu Gothic" panose="020B0400000000000000" pitchFamily="34" charset="-128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740A753-C53B-CE06-A4E9-2A08E6C64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bject 19">
            <a:extLst>
              <a:ext uri="{FF2B5EF4-FFF2-40B4-BE49-F238E27FC236}">
                <a16:creationId xmlns:a16="http://schemas.microsoft.com/office/drawing/2014/main" id="{BA13391C-8430-AE9B-8627-7BF829FB2A7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8000" y="2160003"/>
            <a:ext cx="3275996" cy="1872005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AC0A8648-A211-6128-F1C2-6E46B7926A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8286" y="6384289"/>
            <a:ext cx="546100" cy="546100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1BFDCFA1-4C7A-B961-E906-A9DDC49579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8277" y="6384289"/>
            <a:ext cx="546100" cy="546100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419498F7-A734-57BF-42AB-63388E86C7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3984" y="6384289"/>
            <a:ext cx="546100" cy="546100"/>
          </a:xfrm>
          <a:prstGeom prst="rect">
            <a:avLst/>
          </a:prstGeom>
        </p:spPr>
      </p:pic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AF700FD4-FE54-D6DC-97E3-72012190FBD3}"/>
              </a:ext>
            </a:extLst>
          </p:cNvPr>
          <p:cNvSpPr txBox="1"/>
          <p:nvPr/>
        </p:nvSpPr>
        <p:spPr>
          <a:xfrm>
            <a:off x="1048405" y="6240325"/>
            <a:ext cx="2506684" cy="118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ja-JP" altLang="en-US" sz="750" kern="12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プログラムにより異なる</a:t>
            </a:r>
            <a:endParaRPr lang="ja-JP" altLang="en-US" sz="750" kern="120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grpSp>
        <p:nvGrpSpPr>
          <p:cNvPr id="2" name="object 115">
            <a:extLst>
              <a:ext uri="{FF2B5EF4-FFF2-40B4-BE49-F238E27FC236}">
                <a16:creationId xmlns:a16="http://schemas.microsoft.com/office/drawing/2014/main" id="{2CBDFE8D-FE22-D9BA-1595-262B69A0F9B6}"/>
              </a:ext>
            </a:extLst>
          </p:cNvPr>
          <p:cNvGrpSpPr/>
          <p:nvPr/>
        </p:nvGrpSpPr>
        <p:grpSpPr>
          <a:xfrm>
            <a:off x="288000" y="972007"/>
            <a:ext cx="828040" cy="828040"/>
            <a:chOff x="288000" y="972007"/>
            <a:chExt cx="828040" cy="828040"/>
          </a:xfrm>
        </p:grpSpPr>
        <p:sp>
          <p:nvSpPr>
            <p:cNvPr id="3" name="object 116">
              <a:extLst>
                <a:ext uri="{FF2B5EF4-FFF2-40B4-BE49-F238E27FC236}">
                  <a16:creationId xmlns:a16="http://schemas.microsoft.com/office/drawing/2014/main" id="{8C151EC8-2C3E-A294-A313-6C1462C33909}"/>
                </a:ext>
              </a:extLst>
            </p:cNvPr>
            <p:cNvSpPr/>
            <p:nvPr/>
          </p:nvSpPr>
          <p:spPr>
            <a:xfrm>
              <a:off x="288000" y="1132461"/>
              <a:ext cx="102870" cy="430530"/>
            </a:xfrm>
            <a:custGeom>
              <a:avLst/>
              <a:gdLst/>
              <a:ahLst/>
              <a:cxnLst/>
              <a:rect l="l" t="t" r="r" b="b"/>
              <a:pathLst>
                <a:path w="102870" h="430530">
                  <a:moveTo>
                    <a:pt x="87089" y="0"/>
                  </a:moveTo>
                  <a:lnTo>
                    <a:pt x="64452" y="31608"/>
                  </a:lnTo>
                  <a:lnTo>
                    <a:pt x="42076" y="71482"/>
                  </a:lnTo>
                  <a:lnTo>
                    <a:pt x="24132" y="113925"/>
                  </a:lnTo>
                  <a:lnTo>
                    <a:pt x="10931" y="158624"/>
                  </a:lnTo>
                  <a:lnTo>
                    <a:pt x="2782" y="205270"/>
                  </a:lnTo>
                  <a:lnTo>
                    <a:pt x="0" y="253545"/>
                  </a:lnTo>
                  <a:lnTo>
                    <a:pt x="2782" y="301832"/>
                  </a:lnTo>
                  <a:lnTo>
                    <a:pt x="10931" y="348476"/>
                  </a:lnTo>
                  <a:lnTo>
                    <a:pt x="24132" y="393174"/>
                  </a:lnTo>
                  <a:lnTo>
                    <a:pt x="39693" y="429978"/>
                  </a:lnTo>
                  <a:lnTo>
                    <a:pt x="51308" y="409400"/>
                  </a:lnTo>
                  <a:lnTo>
                    <a:pt x="71498" y="364067"/>
                  </a:lnTo>
                  <a:lnTo>
                    <a:pt x="88190" y="311999"/>
                  </a:lnTo>
                  <a:lnTo>
                    <a:pt x="99288" y="253545"/>
                  </a:lnTo>
                  <a:lnTo>
                    <a:pt x="102427" y="208658"/>
                  </a:lnTo>
                  <a:lnTo>
                    <a:pt x="102075" y="159069"/>
                  </a:lnTo>
                  <a:lnTo>
                    <a:pt x="99045" y="107342"/>
                  </a:lnTo>
                  <a:lnTo>
                    <a:pt x="94151" y="56044"/>
                  </a:lnTo>
                  <a:lnTo>
                    <a:pt x="88208" y="7738"/>
                  </a:lnTo>
                  <a:lnTo>
                    <a:pt x="87089" y="0"/>
                  </a:lnTo>
                  <a:close/>
                </a:path>
              </a:pathLst>
            </a:custGeom>
            <a:solidFill>
              <a:srgbClr val="BFD73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117">
              <a:extLst>
                <a:ext uri="{FF2B5EF4-FFF2-40B4-BE49-F238E27FC236}">
                  <a16:creationId xmlns:a16="http://schemas.microsoft.com/office/drawing/2014/main" id="{23E35623-08C5-01A3-8DA5-1AAC623A6D6A}"/>
                </a:ext>
              </a:extLst>
            </p:cNvPr>
            <p:cNvSpPr/>
            <p:nvPr/>
          </p:nvSpPr>
          <p:spPr>
            <a:xfrm>
              <a:off x="330757" y="978864"/>
              <a:ext cx="299720" cy="224154"/>
            </a:xfrm>
            <a:custGeom>
              <a:avLst/>
              <a:gdLst/>
              <a:ahLst/>
              <a:cxnLst/>
              <a:rect l="l" t="t" r="r" b="b"/>
              <a:pathLst>
                <a:path w="299720" h="224155">
                  <a:moveTo>
                    <a:pt x="299647" y="0"/>
                  </a:moveTo>
                  <a:lnTo>
                    <a:pt x="231613" y="17278"/>
                  </a:lnTo>
                  <a:lnTo>
                    <a:pt x="189172" y="35222"/>
                  </a:lnTo>
                  <a:lnTo>
                    <a:pt x="149299" y="57598"/>
                  </a:lnTo>
                  <a:lnTo>
                    <a:pt x="112304" y="84095"/>
                  </a:lnTo>
                  <a:lnTo>
                    <a:pt x="78498" y="114402"/>
                  </a:lnTo>
                  <a:lnTo>
                    <a:pt x="48192" y="148209"/>
                  </a:lnTo>
                  <a:lnTo>
                    <a:pt x="21695" y="185205"/>
                  </a:lnTo>
                  <a:lnTo>
                    <a:pt x="0" y="223868"/>
                  </a:lnTo>
                  <a:lnTo>
                    <a:pt x="42658" y="208356"/>
                  </a:lnTo>
                  <a:lnTo>
                    <a:pt x="97873" y="181229"/>
                  </a:lnTo>
                  <a:lnTo>
                    <a:pt x="146775" y="150774"/>
                  </a:lnTo>
                  <a:lnTo>
                    <a:pt x="189530" y="118351"/>
                  </a:lnTo>
                  <a:lnTo>
                    <a:pt x="226307" y="85324"/>
                  </a:lnTo>
                  <a:lnTo>
                    <a:pt x="257274" y="53054"/>
                  </a:lnTo>
                  <a:lnTo>
                    <a:pt x="282599" y="22904"/>
                  </a:lnTo>
                  <a:lnTo>
                    <a:pt x="299647" y="0"/>
                  </a:lnTo>
                  <a:close/>
                </a:path>
              </a:pathLst>
            </a:custGeom>
            <a:solidFill>
              <a:srgbClr val="66B34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118">
              <a:extLst>
                <a:ext uri="{FF2B5EF4-FFF2-40B4-BE49-F238E27FC236}">
                  <a16:creationId xmlns:a16="http://schemas.microsoft.com/office/drawing/2014/main" id="{A036EEF8-E2DE-77C3-3F30-CA135F86E41E}"/>
                </a:ext>
              </a:extLst>
            </p:cNvPr>
            <p:cNvSpPr/>
            <p:nvPr/>
          </p:nvSpPr>
          <p:spPr>
            <a:xfrm>
              <a:off x="973108" y="1313203"/>
              <a:ext cx="143510" cy="385445"/>
            </a:xfrm>
            <a:custGeom>
              <a:avLst/>
              <a:gdLst/>
              <a:ahLst/>
              <a:cxnLst/>
              <a:rect l="l" t="t" r="r" b="b"/>
              <a:pathLst>
                <a:path w="143509" h="385444">
                  <a:moveTo>
                    <a:pt x="135821" y="0"/>
                  </a:moveTo>
                  <a:lnTo>
                    <a:pt x="101490" y="49280"/>
                  </a:lnTo>
                  <a:lnTo>
                    <a:pt x="71232" y="103348"/>
                  </a:lnTo>
                  <a:lnTo>
                    <a:pt x="47465" y="156825"/>
                  </a:lnTo>
                  <a:lnTo>
                    <a:pt x="29444" y="208871"/>
                  </a:lnTo>
                  <a:lnTo>
                    <a:pt x="16425" y="258648"/>
                  </a:lnTo>
                  <a:lnTo>
                    <a:pt x="7663" y="305315"/>
                  </a:lnTo>
                  <a:lnTo>
                    <a:pt x="2414" y="348034"/>
                  </a:lnTo>
                  <a:lnTo>
                    <a:pt x="0" y="384939"/>
                  </a:lnTo>
                  <a:lnTo>
                    <a:pt x="21632" y="365547"/>
                  </a:lnTo>
                  <a:lnTo>
                    <a:pt x="51939" y="331741"/>
                  </a:lnTo>
                  <a:lnTo>
                    <a:pt x="78435" y="294746"/>
                  </a:lnTo>
                  <a:lnTo>
                    <a:pt x="100811" y="254873"/>
                  </a:lnTo>
                  <a:lnTo>
                    <a:pt x="118755" y="212432"/>
                  </a:lnTo>
                  <a:lnTo>
                    <a:pt x="131957" y="167734"/>
                  </a:lnTo>
                  <a:lnTo>
                    <a:pt x="140106" y="121090"/>
                  </a:lnTo>
                  <a:lnTo>
                    <a:pt x="142892" y="72803"/>
                  </a:lnTo>
                  <a:lnTo>
                    <a:pt x="140106" y="24528"/>
                  </a:lnTo>
                  <a:lnTo>
                    <a:pt x="135821" y="0"/>
                  </a:lnTo>
                  <a:close/>
                </a:path>
              </a:pathLst>
            </a:custGeom>
            <a:solidFill>
              <a:srgbClr val="D5E15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19">
              <a:extLst>
                <a:ext uri="{FF2B5EF4-FFF2-40B4-BE49-F238E27FC236}">
                  <a16:creationId xmlns:a16="http://schemas.microsoft.com/office/drawing/2014/main" id="{22439359-ACEB-BA05-3502-17B3ABBA96DD}"/>
                </a:ext>
              </a:extLst>
            </p:cNvPr>
            <p:cNvSpPr/>
            <p:nvPr/>
          </p:nvSpPr>
          <p:spPr>
            <a:xfrm>
              <a:off x="312775" y="1046632"/>
              <a:ext cx="803275" cy="738505"/>
            </a:xfrm>
            <a:custGeom>
              <a:avLst/>
              <a:gdLst/>
              <a:ahLst/>
              <a:cxnLst/>
              <a:rect l="l" t="t" r="r" b="b"/>
              <a:pathLst>
                <a:path w="803275" h="738505">
                  <a:moveTo>
                    <a:pt x="279031" y="737946"/>
                  </a:moveTo>
                  <a:lnTo>
                    <a:pt x="249313" y="679691"/>
                  </a:lnTo>
                  <a:lnTo>
                    <a:pt x="225348" y="643978"/>
                  </a:lnTo>
                  <a:lnTo>
                    <a:pt x="195884" y="608749"/>
                  </a:lnTo>
                  <a:lnTo>
                    <a:pt x="161010" y="577075"/>
                  </a:lnTo>
                  <a:lnTo>
                    <a:pt x="119456" y="547116"/>
                  </a:lnTo>
                  <a:lnTo>
                    <a:pt x="74561" y="519582"/>
                  </a:lnTo>
                  <a:lnTo>
                    <a:pt x="29705" y="495223"/>
                  </a:lnTo>
                  <a:lnTo>
                    <a:pt x="0" y="480529"/>
                  </a:lnTo>
                  <a:lnTo>
                    <a:pt x="17297" y="521449"/>
                  </a:lnTo>
                  <a:lnTo>
                    <a:pt x="39674" y="561327"/>
                  </a:lnTo>
                  <a:lnTo>
                    <a:pt x="66167" y="598322"/>
                  </a:lnTo>
                  <a:lnTo>
                    <a:pt x="96469" y="632129"/>
                  </a:lnTo>
                  <a:lnTo>
                    <a:pt x="130276" y="662432"/>
                  </a:lnTo>
                  <a:lnTo>
                    <a:pt x="167271" y="688924"/>
                  </a:lnTo>
                  <a:lnTo>
                    <a:pt x="207149" y="711301"/>
                  </a:lnTo>
                  <a:lnTo>
                    <a:pt x="249593" y="729246"/>
                  </a:lnTo>
                  <a:lnTo>
                    <a:pt x="279031" y="737946"/>
                  </a:lnTo>
                  <a:close/>
                </a:path>
                <a:path w="803275" h="738505">
                  <a:moveTo>
                    <a:pt x="803224" y="339369"/>
                  </a:moveTo>
                  <a:lnTo>
                    <a:pt x="800430" y="291109"/>
                  </a:lnTo>
                  <a:lnTo>
                    <a:pt x="792289" y="244462"/>
                  </a:lnTo>
                  <a:lnTo>
                    <a:pt x="779081" y="199758"/>
                  </a:lnTo>
                  <a:lnTo>
                    <a:pt x="761136" y="157314"/>
                  </a:lnTo>
                  <a:lnTo>
                    <a:pt x="738759" y="117449"/>
                  </a:lnTo>
                  <a:lnTo>
                    <a:pt x="712266" y="80441"/>
                  </a:lnTo>
                  <a:lnTo>
                    <a:pt x="681964" y="46647"/>
                  </a:lnTo>
                  <a:lnTo>
                    <a:pt x="648157" y="16332"/>
                  </a:lnTo>
                  <a:lnTo>
                    <a:pt x="625335" y="0"/>
                  </a:lnTo>
                  <a:lnTo>
                    <a:pt x="625652" y="3543"/>
                  </a:lnTo>
                  <a:lnTo>
                    <a:pt x="639660" y="78892"/>
                  </a:lnTo>
                  <a:lnTo>
                    <a:pt x="652437" y="121031"/>
                  </a:lnTo>
                  <a:lnTo>
                    <a:pt x="670026" y="164922"/>
                  </a:lnTo>
                  <a:lnTo>
                    <a:pt x="693166" y="209677"/>
                  </a:lnTo>
                  <a:lnTo>
                    <a:pt x="722579" y="254393"/>
                  </a:lnTo>
                  <a:lnTo>
                    <a:pt x="759015" y="298145"/>
                  </a:lnTo>
                  <a:lnTo>
                    <a:pt x="803186" y="340042"/>
                  </a:lnTo>
                  <a:lnTo>
                    <a:pt x="803224" y="339369"/>
                  </a:lnTo>
                  <a:close/>
                </a:path>
              </a:pathLst>
            </a:custGeom>
            <a:solidFill>
              <a:srgbClr val="8DC63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20">
              <a:extLst>
                <a:ext uri="{FF2B5EF4-FFF2-40B4-BE49-F238E27FC236}">
                  <a16:creationId xmlns:a16="http://schemas.microsoft.com/office/drawing/2014/main" id="{254C2489-1816-6DBF-12FC-457EC52A7490}"/>
                </a:ext>
              </a:extLst>
            </p:cNvPr>
            <p:cNvSpPr/>
            <p:nvPr/>
          </p:nvSpPr>
          <p:spPr>
            <a:xfrm>
              <a:off x="544296" y="972019"/>
              <a:ext cx="451484" cy="828040"/>
            </a:xfrm>
            <a:custGeom>
              <a:avLst/>
              <a:gdLst/>
              <a:ahLst/>
              <a:cxnLst/>
              <a:rect l="l" t="t" r="r" b="b"/>
              <a:pathLst>
                <a:path w="451484" h="828039">
                  <a:moveTo>
                    <a:pt x="441858" y="113563"/>
                  </a:moveTo>
                  <a:lnTo>
                    <a:pt x="379628" y="64452"/>
                  </a:lnTo>
                  <a:lnTo>
                    <a:pt x="339763" y="42075"/>
                  </a:lnTo>
                  <a:lnTo>
                    <a:pt x="297319" y="24130"/>
                  </a:lnTo>
                  <a:lnTo>
                    <a:pt x="252615" y="10922"/>
                  </a:lnTo>
                  <a:lnTo>
                    <a:pt x="205968" y="2781"/>
                  </a:lnTo>
                  <a:lnTo>
                    <a:pt x="157695" y="0"/>
                  </a:lnTo>
                  <a:lnTo>
                    <a:pt x="109410" y="2781"/>
                  </a:lnTo>
                  <a:lnTo>
                    <a:pt x="62763" y="10922"/>
                  </a:lnTo>
                  <a:lnTo>
                    <a:pt x="18072" y="24130"/>
                  </a:lnTo>
                  <a:lnTo>
                    <a:pt x="13563" y="26035"/>
                  </a:lnTo>
                  <a:lnTo>
                    <a:pt x="23736" y="32359"/>
                  </a:lnTo>
                  <a:lnTo>
                    <a:pt x="85115" y="62649"/>
                  </a:lnTo>
                  <a:lnTo>
                    <a:pt x="123863" y="77254"/>
                  </a:lnTo>
                  <a:lnTo>
                    <a:pt x="168160" y="90525"/>
                  </a:lnTo>
                  <a:lnTo>
                    <a:pt x="218147" y="101739"/>
                  </a:lnTo>
                  <a:lnTo>
                    <a:pt x="273951" y="110159"/>
                  </a:lnTo>
                  <a:lnTo>
                    <a:pt x="335724" y="115087"/>
                  </a:lnTo>
                  <a:lnTo>
                    <a:pt x="403580" y="115773"/>
                  </a:lnTo>
                  <a:lnTo>
                    <a:pt x="441858" y="113563"/>
                  </a:lnTo>
                  <a:close/>
                </a:path>
                <a:path w="451484" h="828039">
                  <a:moveTo>
                    <a:pt x="451192" y="705891"/>
                  </a:moveTo>
                  <a:lnTo>
                    <a:pt x="438848" y="705891"/>
                  </a:lnTo>
                  <a:lnTo>
                    <a:pt x="387896" y="707605"/>
                  </a:lnTo>
                  <a:lnTo>
                    <a:pt x="336003" y="711428"/>
                  </a:lnTo>
                  <a:lnTo>
                    <a:pt x="285064" y="717854"/>
                  </a:lnTo>
                  <a:lnTo>
                    <a:pt x="221792" y="729513"/>
                  </a:lnTo>
                  <a:lnTo>
                    <a:pt x="162674" y="743343"/>
                  </a:lnTo>
                  <a:lnTo>
                    <a:pt x="108356" y="758532"/>
                  </a:lnTo>
                  <a:lnTo>
                    <a:pt x="59436" y="774242"/>
                  </a:lnTo>
                  <a:lnTo>
                    <a:pt x="16573" y="789673"/>
                  </a:lnTo>
                  <a:lnTo>
                    <a:pt x="0" y="796226"/>
                  </a:lnTo>
                  <a:lnTo>
                    <a:pt x="18072" y="803859"/>
                  </a:lnTo>
                  <a:lnTo>
                    <a:pt x="62763" y="817067"/>
                  </a:lnTo>
                  <a:lnTo>
                    <a:pt x="109410" y="825207"/>
                  </a:lnTo>
                  <a:lnTo>
                    <a:pt x="157695" y="828001"/>
                  </a:lnTo>
                  <a:lnTo>
                    <a:pt x="205968" y="825207"/>
                  </a:lnTo>
                  <a:lnTo>
                    <a:pt x="252615" y="817067"/>
                  </a:lnTo>
                  <a:lnTo>
                    <a:pt x="297319" y="803859"/>
                  </a:lnTo>
                  <a:lnTo>
                    <a:pt x="339763" y="785914"/>
                  </a:lnTo>
                  <a:lnTo>
                    <a:pt x="379628" y="763536"/>
                  </a:lnTo>
                  <a:lnTo>
                    <a:pt x="416636" y="737044"/>
                  </a:lnTo>
                  <a:lnTo>
                    <a:pt x="450443" y="706742"/>
                  </a:lnTo>
                  <a:lnTo>
                    <a:pt x="451192" y="705891"/>
                  </a:lnTo>
                  <a:close/>
                </a:path>
              </a:pathLst>
            </a:custGeom>
            <a:solidFill>
              <a:srgbClr val="D5E15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21">
              <a:extLst>
                <a:ext uri="{FF2B5EF4-FFF2-40B4-BE49-F238E27FC236}">
                  <a16:creationId xmlns:a16="http://schemas.microsoft.com/office/drawing/2014/main" id="{A599D7B9-0187-3329-C26A-3CEEF9009F32}"/>
                </a:ext>
              </a:extLst>
            </p:cNvPr>
            <p:cNvSpPr/>
            <p:nvPr/>
          </p:nvSpPr>
          <p:spPr>
            <a:xfrm>
              <a:off x="457715" y="1243222"/>
              <a:ext cx="468630" cy="428625"/>
            </a:xfrm>
            <a:custGeom>
              <a:avLst/>
              <a:gdLst/>
              <a:ahLst/>
              <a:cxnLst/>
              <a:rect l="l" t="t" r="r" b="b"/>
              <a:pathLst>
                <a:path w="468630" h="428625">
                  <a:moveTo>
                    <a:pt x="394647" y="0"/>
                  </a:moveTo>
                  <a:lnTo>
                    <a:pt x="370525" y="69170"/>
                  </a:lnTo>
                  <a:lnTo>
                    <a:pt x="308053" y="103637"/>
                  </a:lnTo>
                  <a:lnTo>
                    <a:pt x="274340" y="98386"/>
                  </a:lnTo>
                  <a:lnTo>
                    <a:pt x="249809" y="91314"/>
                  </a:lnTo>
                  <a:lnTo>
                    <a:pt x="223946" y="90565"/>
                  </a:lnTo>
                  <a:lnTo>
                    <a:pt x="197684" y="94781"/>
                  </a:lnTo>
                  <a:lnTo>
                    <a:pt x="171952" y="102603"/>
                  </a:lnTo>
                  <a:lnTo>
                    <a:pt x="147039" y="112631"/>
                  </a:lnTo>
                  <a:lnTo>
                    <a:pt x="122367" y="123472"/>
                  </a:lnTo>
                  <a:lnTo>
                    <a:pt x="97573" y="133803"/>
                  </a:lnTo>
                  <a:lnTo>
                    <a:pt x="72296" y="142303"/>
                  </a:lnTo>
                  <a:lnTo>
                    <a:pt x="55116" y="146146"/>
                  </a:lnTo>
                  <a:lnTo>
                    <a:pt x="37655" y="148085"/>
                  </a:lnTo>
                  <a:lnTo>
                    <a:pt x="20334" y="147818"/>
                  </a:lnTo>
                  <a:lnTo>
                    <a:pt x="3576" y="145046"/>
                  </a:lnTo>
                  <a:lnTo>
                    <a:pt x="0" y="191113"/>
                  </a:lnTo>
                  <a:lnTo>
                    <a:pt x="5156" y="236340"/>
                  </a:lnTo>
                  <a:lnTo>
                    <a:pt x="18576" y="279539"/>
                  </a:lnTo>
                  <a:lnTo>
                    <a:pt x="39792" y="319519"/>
                  </a:lnTo>
                  <a:lnTo>
                    <a:pt x="68335" y="355091"/>
                  </a:lnTo>
                  <a:lnTo>
                    <a:pt x="103735" y="385066"/>
                  </a:lnTo>
                  <a:lnTo>
                    <a:pt x="145524" y="408254"/>
                  </a:lnTo>
                  <a:lnTo>
                    <a:pt x="190605" y="422754"/>
                  </a:lnTo>
                  <a:lnTo>
                    <a:pt x="236261" y="428125"/>
                  </a:lnTo>
                  <a:lnTo>
                    <a:pt x="281338" y="424823"/>
                  </a:lnTo>
                  <a:lnTo>
                    <a:pt x="324679" y="413307"/>
                  </a:lnTo>
                  <a:lnTo>
                    <a:pt x="365129" y="394036"/>
                  </a:lnTo>
                  <a:lnTo>
                    <a:pt x="401532" y="367468"/>
                  </a:lnTo>
                  <a:lnTo>
                    <a:pt x="432734" y="334060"/>
                  </a:lnTo>
                  <a:lnTo>
                    <a:pt x="428669" y="316775"/>
                  </a:lnTo>
                  <a:lnTo>
                    <a:pt x="422819" y="300712"/>
                  </a:lnTo>
                  <a:lnTo>
                    <a:pt x="414296" y="286412"/>
                  </a:lnTo>
                  <a:lnTo>
                    <a:pt x="402330" y="275043"/>
                  </a:lnTo>
                  <a:lnTo>
                    <a:pt x="384637" y="256789"/>
                  </a:lnTo>
                  <a:lnTo>
                    <a:pt x="374557" y="233262"/>
                  </a:lnTo>
                  <a:lnTo>
                    <a:pt x="372128" y="207308"/>
                  </a:lnTo>
                  <a:lnTo>
                    <a:pt x="377388" y="181775"/>
                  </a:lnTo>
                  <a:lnTo>
                    <a:pt x="406425" y="139606"/>
                  </a:lnTo>
                  <a:lnTo>
                    <a:pt x="450159" y="111315"/>
                  </a:lnTo>
                  <a:lnTo>
                    <a:pt x="468396" y="104368"/>
                  </a:lnTo>
                  <a:lnTo>
                    <a:pt x="455501" y="75020"/>
                  </a:lnTo>
                  <a:lnTo>
                    <a:pt x="438798" y="47564"/>
                  </a:lnTo>
                  <a:lnTo>
                    <a:pt x="418457" y="22419"/>
                  </a:lnTo>
                  <a:lnTo>
                    <a:pt x="394647" y="0"/>
                  </a:lnTo>
                  <a:close/>
                </a:path>
              </a:pathLst>
            </a:custGeom>
            <a:solidFill>
              <a:srgbClr val="C4D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22">
              <a:extLst>
                <a:ext uri="{FF2B5EF4-FFF2-40B4-BE49-F238E27FC236}">
                  <a16:creationId xmlns:a16="http://schemas.microsoft.com/office/drawing/2014/main" id="{5915183A-88D3-5643-EE5D-877805C06352}"/>
                </a:ext>
              </a:extLst>
            </p:cNvPr>
            <p:cNvSpPr/>
            <p:nvPr/>
          </p:nvSpPr>
          <p:spPr>
            <a:xfrm>
              <a:off x="457609" y="1188330"/>
              <a:ext cx="483234" cy="483234"/>
            </a:xfrm>
            <a:custGeom>
              <a:avLst/>
              <a:gdLst/>
              <a:ahLst/>
              <a:cxnLst/>
              <a:rect l="l" t="t" r="r" b="b"/>
              <a:pathLst>
                <a:path w="483234" h="483235">
                  <a:moveTo>
                    <a:pt x="243639" y="0"/>
                  </a:moveTo>
                  <a:lnTo>
                    <a:pt x="197152" y="4142"/>
                  </a:lnTo>
                  <a:lnTo>
                    <a:pt x="152643" y="17009"/>
                  </a:lnTo>
                  <a:lnTo>
                    <a:pt x="111388" y="38097"/>
                  </a:lnTo>
                  <a:lnTo>
                    <a:pt x="74664" y="66899"/>
                  </a:lnTo>
                  <a:lnTo>
                    <a:pt x="43748" y="102911"/>
                  </a:lnTo>
                  <a:lnTo>
                    <a:pt x="19916" y="145628"/>
                  </a:lnTo>
                  <a:lnTo>
                    <a:pt x="5089" y="192242"/>
                  </a:lnTo>
                  <a:lnTo>
                    <a:pt x="0" y="239431"/>
                  </a:lnTo>
                  <a:lnTo>
                    <a:pt x="4142" y="285918"/>
                  </a:lnTo>
                  <a:lnTo>
                    <a:pt x="17010" y="330428"/>
                  </a:lnTo>
                  <a:lnTo>
                    <a:pt x="38099" y="371682"/>
                  </a:lnTo>
                  <a:lnTo>
                    <a:pt x="66903" y="408406"/>
                  </a:lnTo>
                  <a:lnTo>
                    <a:pt x="102916" y="439322"/>
                  </a:lnTo>
                  <a:lnTo>
                    <a:pt x="145634" y="463154"/>
                  </a:lnTo>
                  <a:lnTo>
                    <a:pt x="192244" y="477977"/>
                  </a:lnTo>
                  <a:lnTo>
                    <a:pt x="239431" y="483065"/>
                  </a:lnTo>
                  <a:lnTo>
                    <a:pt x="285918" y="478923"/>
                  </a:lnTo>
                  <a:lnTo>
                    <a:pt x="330428" y="466056"/>
                  </a:lnTo>
                  <a:lnTo>
                    <a:pt x="371684" y="444968"/>
                  </a:lnTo>
                  <a:lnTo>
                    <a:pt x="408409" y="416166"/>
                  </a:lnTo>
                  <a:lnTo>
                    <a:pt x="439327" y="380154"/>
                  </a:lnTo>
                  <a:lnTo>
                    <a:pt x="463159" y="337437"/>
                  </a:lnTo>
                  <a:lnTo>
                    <a:pt x="477982" y="290823"/>
                  </a:lnTo>
                  <a:lnTo>
                    <a:pt x="483069" y="243634"/>
                  </a:lnTo>
                  <a:lnTo>
                    <a:pt x="478925" y="197146"/>
                  </a:lnTo>
                  <a:lnTo>
                    <a:pt x="466056" y="152637"/>
                  </a:lnTo>
                  <a:lnTo>
                    <a:pt x="444968" y="111383"/>
                  </a:lnTo>
                  <a:lnTo>
                    <a:pt x="416166" y="74659"/>
                  </a:lnTo>
                  <a:lnTo>
                    <a:pt x="380155" y="43743"/>
                  </a:lnTo>
                  <a:lnTo>
                    <a:pt x="337442" y="19911"/>
                  </a:lnTo>
                  <a:lnTo>
                    <a:pt x="290828" y="5088"/>
                  </a:lnTo>
                  <a:lnTo>
                    <a:pt x="243639" y="0"/>
                  </a:lnTo>
                  <a:close/>
                </a:path>
              </a:pathLst>
            </a:custGeom>
            <a:solidFill>
              <a:srgbClr val="75B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23">
              <a:extLst>
                <a:ext uri="{FF2B5EF4-FFF2-40B4-BE49-F238E27FC236}">
                  <a16:creationId xmlns:a16="http://schemas.microsoft.com/office/drawing/2014/main" id="{CDE8DE92-3A66-0B98-F848-DA16D3A8089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0533" y="1512068"/>
              <a:ext cx="122936" cy="112777"/>
            </a:xfrm>
            <a:prstGeom prst="rect">
              <a:avLst/>
            </a:prstGeom>
          </p:spPr>
        </p:pic>
        <p:sp>
          <p:nvSpPr>
            <p:cNvPr id="22" name="object 124">
              <a:extLst>
                <a:ext uri="{FF2B5EF4-FFF2-40B4-BE49-F238E27FC236}">
                  <a16:creationId xmlns:a16="http://schemas.microsoft.com/office/drawing/2014/main" id="{DE42DED0-1203-D223-D535-F4AFDEF9CCEF}"/>
                </a:ext>
              </a:extLst>
            </p:cNvPr>
            <p:cNvSpPr/>
            <p:nvPr/>
          </p:nvSpPr>
          <p:spPr>
            <a:xfrm>
              <a:off x="461286" y="1188325"/>
              <a:ext cx="391160" cy="203200"/>
            </a:xfrm>
            <a:custGeom>
              <a:avLst/>
              <a:gdLst/>
              <a:ahLst/>
              <a:cxnLst/>
              <a:rect l="l" t="t" r="r" b="b"/>
              <a:pathLst>
                <a:path w="391159" h="203200">
                  <a:moveTo>
                    <a:pt x="239964" y="0"/>
                  </a:moveTo>
                  <a:lnTo>
                    <a:pt x="193475" y="4142"/>
                  </a:lnTo>
                  <a:lnTo>
                    <a:pt x="148964" y="17010"/>
                  </a:lnTo>
                  <a:lnTo>
                    <a:pt x="107709" y="38099"/>
                  </a:lnTo>
                  <a:lnTo>
                    <a:pt x="70985" y="66903"/>
                  </a:lnTo>
                  <a:lnTo>
                    <a:pt x="40071" y="102916"/>
                  </a:lnTo>
                  <a:lnTo>
                    <a:pt x="16243" y="145634"/>
                  </a:lnTo>
                  <a:lnTo>
                    <a:pt x="2809" y="186241"/>
                  </a:lnTo>
                  <a:lnTo>
                    <a:pt x="0" y="199939"/>
                  </a:lnTo>
                  <a:lnTo>
                    <a:pt x="16763" y="202718"/>
                  </a:lnTo>
                  <a:lnTo>
                    <a:pt x="34083" y="202987"/>
                  </a:lnTo>
                  <a:lnTo>
                    <a:pt x="51542" y="201046"/>
                  </a:lnTo>
                  <a:lnTo>
                    <a:pt x="68719" y="197196"/>
                  </a:lnTo>
                  <a:lnTo>
                    <a:pt x="94005" y="188701"/>
                  </a:lnTo>
                  <a:lnTo>
                    <a:pt x="118802" y="178371"/>
                  </a:lnTo>
                  <a:lnTo>
                    <a:pt x="143475" y="167531"/>
                  </a:lnTo>
                  <a:lnTo>
                    <a:pt x="168389" y="157508"/>
                  </a:lnTo>
                  <a:lnTo>
                    <a:pt x="194118" y="149686"/>
                  </a:lnTo>
                  <a:lnTo>
                    <a:pt x="220376" y="145469"/>
                  </a:lnTo>
                  <a:lnTo>
                    <a:pt x="246234" y="146214"/>
                  </a:lnTo>
                  <a:lnTo>
                    <a:pt x="270764" y="153279"/>
                  </a:lnTo>
                  <a:lnTo>
                    <a:pt x="304482" y="158531"/>
                  </a:lnTo>
                  <a:lnTo>
                    <a:pt x="366956" y="124068"/>
                  </a:lnTo>
                  <a:lnTo>
                    <a:pt x="388172" y="82396"/>
                  </a:lnTo>
                  <a:lnTo>
                    <a:pt x="391071" y="54905"/>
                  </a:lnTo>
                  <a:lnTo>
                    <a:pt x="377926" y="44845"/>
                  </a:lnTo>
                  <a:lnTo>
                    <a:pt x="363986" y="35620"/>
                  </a:lnTo>
                  <a:lnTo>
                    <a:pt x="349264" y="27291"/>
                  </a:lnTo>
                  <a:lnTo>
                    <a:pt x="333768" y="19916"/>
                  </a:lnTo>
                  <a:lnTo>
                    <a:pt x="287154" y="5089"/>
                  </a:lnTo>
                  <a:lnTo>
                    <a:pt x="239964" y="0"/>
                  </a:lnTo>
                  <a:close/>
                </a:path>
              </a:pathLst>
            </a:custGeom>
            <a:solidFill>
              <a:srgbClr val="C4D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125">
              <a:extLst>
                <a:ext uri="{FF2B5EF4-FFF2-40B4-BE49-F238E27FC236}">
                  <a16:creationId xmlns:a16="http://schemas.microsoft.com/office/drawing/2014/main" id="{0BFA2085-F050-615E-0019-E3C141BE056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9843" y="1347593"/>
              <a:ext cx="110748" cy="229679"/>
            </a:xfrm>
            <a:prstGeom prst="rect">
              <a:avLst/>
            </a:prstGeom>
          </p:spPr>
        </p:pic>
        <p:sp>
          <p:nvSpPr>
            <p:cNvPr id="41" name="object 126">
              <a:extLst>
                <a:ext uri="{FF2B5EF4-FFF2-40B4-BE49-F238E27FC236}">
                  <a16:creationId xmlns:a16="http://schemas.microsoft.com/office/drawing/2014/main" id="{A2C31319-6F24-337B-D467-D6F91773B331}"/>
                </a:ext>
              </a:extLst>
            </p:cNvPr>
            <p:cNvSpPr/>
            <p:nvPr/>
          </p:nvSpPr>
          <p:spPr>
            <a:xfrm>
              <a:off x="672249" y="1586128"/>
              <a:ext cx="109220" cy="56515"/>
            </a:xfrm>
            <a:custGeom>
              <a:avLst/>
              <a:gdLst/>
              <a:ahLst/>
              <a:cxnLst/>
              <a:rect l="l" t="t" r="r" b="b"/>
              <a:pathLst>
                <a:path w="109220" h="56514">
                  <a:moveTo>
                    <a:pt x="45872" y="34417"/>
                  </a:moveTo>
                  <a:lnTo>
                    <a:pt x="40728" y="21196"/>
                  </a:lnTo>
                  <a:lnTo>
                    <a:pt x="28435" y="11569"/>
                  </a:lnTo>
                  <a:lnTo>
                    <a:pt x="14871" y="8699"/>
                  </a:lnTo>
                  <a:lnTo>
                    <a:pt x="5956" y="15811"/>
                  </a:lnTo>
                  <a:lnTo>
                    <a:pt x="2273" y="26314"/>
                  </a:lnTo>
                  <a:lnTo>
                    <a:pt x="0" y="37693"/>
                  </a:lnTo>
                  <a:lnTo>
                    <a:pt x="2362" y="47993"/>
                  </a:lnTo>
                  <a:lnTo>
                    <a:pt x="12573" y="55283"/>
                  </a:lnTo>
                  <a:lnTo>
                    <a:pt x="21805" y="56019"/>
                  </a:lnTo>
                  <a:lnTo>
                    <a:pt x="32677" y="53047"/>
                  </a:lnTo>
                  <a:lnTo>
                    <a:pt x="41821" y="45974"/>
                  </a:lnTo>
                  <a:lnTo>
                    <a:pt x="45872" y="34417"/>
                  </a:lnTo>
                  <a:close/>
                </a:path>
                <a:path w="109220" h="56514">
                  <a:moveTo>
                    <a:pt x="108661" y="10553"/>
                  </a:moveTo>
                  <a:lnTo>
                    <a:pt x="107886" y="3187"/>
                  </a:lnTo>
                  <a:lnTo>
                    <a:pt x="103339" y="0"/>
                  </a:lnTo>
                  <a:lnTo>
                    <a:pt x="94792" y="736"/>
                  </a:lnTo>
                  <a:lnTo>
                    <a:pt x="86245" y="3213"/>
                  </a:lnTo>
                  <a:lnTo>
                    <a:pt x="78841" y="7556"/>
                  </a:lnTo>
                  <a:lnTo>
                    <a:pt x="73685" y="13855"/>
                  </a:lnTo>
                  <a:lnTo>
                    <a:pt x="74345" y="20726"/>
                  </a:lnTo>
                  <a:lnTo>
                    <a:pt x="81445" y="25577"/>
                  </a:lnTo>
                  <a:lnTo>
                    <a:pt x="91287" y="27457"/>
                  </a:lnTo>
                  <a:lnTo>
                    <a:pt x="100215" y="25400"/>
                  </a:lnTo>
                  <a:lnTo>
                    <a:pt x="106006" y="18999"/>
                  </a:lnTo>
                  <a:lnTo>
                    <a:pt x="108661" y="10553"/>
                  </a:lnTo>
                  <a:close/>
                </a:path>
              </a:pathLst>
            </a:custGeom>
            <a:solidFill>
              <a:srgbClr val="C4D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127">
              <a:extLst>
                <a:ext uri="{FF2B5EF4-FFF2-40B4-BE49-F238E27FC236}">
                  <a16:creationId xmlns:a16="http://schemas.microsoft.com/office/drawing/2014/main" id="{DEE29FD5-0DD4-6050-EDA6-72A171C32D2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3336" y="1101488"/>
              <a:ext cx="211391" cy="134154"/>
            </a:xfrm>
            <a:prstGeom prst="rect">
              <a:avLst/>
            </a:prstGeom>
          </p:spPr>
        </p:pic>
      </p:grpSp>
      <p:pic>
        <p:nvPicPr>
          <p:cNvPr id="203" name="object 14">
            <a:extLst>
              <a:ext uri="{FF2B5EF4-FFF2-40B4-BE49-F238E27FC236}">
                <a16:creationId xmlns:a16="http://schemas.microsoft.com/office/drawing/2014/main" id="{A9C60716-5148-1FC8-CA6D-B3B0E2B41AF3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28002" y="6984009"/>
            <a:ext cx="593991" cy="287997"/>
          </a:xfrm>
          <a:prstGeom prst="rect">
            <a:avLst/>
          </a:prstGeom>
        </p:spPr>
      </p:pic>
      <p:pic>
        <p:nvPicPr>
          <p:cNvPr id="202" name="object 15">
            <a:extLst>
              <a:ext uri="{FF2B5EF4-FFF2-40B4-BE49-F238E27FC236}">
                <a16:creationId xmlns:a16="http://schemas.microsoft.com/office/drawing/2014/main" id="{067F4D57-F3D1-3419-2E7B-0563001118F4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08006" y="6984001"/>
            <a:ext cx="1817992" cy="288005"/>
          </a:xfrm>
          <a:prstGeom prst="rect">
            <a:avLst/>
          </a:prstGeom>
        </p:spPr>
      </p:pic>
      <p:grpSp>
        <p:nvGrpSpPr>
          <p:cNvPr id="199" name="object 11">
            <a:extLst>
              <a:ext uri="{FF2B5EF4-FFF2-40B4-BE49-F238E27FC236}">
                <a16:creationId xmlns:a16="http://schemas.microsoft.com/office/drawing/2014/main" id="{93D0DD0C-3BDE-2891-984F-FB6B502DC7B7}"/>
              </a:ext>
            </a:extLst>
          </p:cNvPr>
          <p:cNvGrpSpPr/>
          <p:nvPr/>
        </p:nvGrpSpPr>
        <p:grpSpPr>
          <a:xfrm>
            <a:off x="287997" y="6984009"/>
            <a:ext cx="1206500" cy="288290"/>
            <a:chOff x="287997" y="6984009"/>
            <a:chExt cx="1206500" cy="288290"/>
          </a:xfrm>
        </p:grpSpPr>
        <p:pic>
          <p:nvPicPr>
            <p:cNvPr id="200" name="object 12">
              <a:extLst>
                <a:ext uri="{FF2B5EF4-FFF2-40B4-BE49-F238E27FC236}">
                  <a16:creationId xmlns:a16="http://schemas.microsoft.com/office/drawing/2014/main" id="{3ACFEB4F-2B4A-D955-0450-F6838A6B94C5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7997" y="6984009"/>
              <a:ext cx="287997" cy="287997"/>
            </a:xfrm>
            <a:prstGeom prst="rect">
              <a:avLst/>
            </a:prstGeom>
          </p:spPr>
        </p:pic>
        <p:pic>
          <p:nvPicPr>
            <p:cNvPr id="201" name="object 13">
              <a:extLst>
                <a:ext uri="{FF2B5EF4-FFF2-40B4-BE49-F238E27FC236}">
                  <a16:creationId xmlns:a16="http://schemas.microsoft.com/office/drawing/2014/main" id="{889AA3F7-2A88-7FFC-C542-B1DFB7A7687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4004" y="6984009"/>
              <a:ext cx="899998" cy="287997"/>
            </a:xfrm>
            <a:prstGeom prst="rect">
              <a:avLst/>
            </a:prstGeom>
          </p:spPr>
        </p:pic>
      </p:grpSp>
      <p:grpSp>
        <p:nvGrpSpPr>
          <p:cNvPr id="179" name="object 16">
            <a:extLst>
              <a:ext uri="{FF2B5EF4-FFF2-40B4-BE49-F238E27FC236}">
                <a16:creationId xmlns:a16="http://schemas.microsoft.com/office/drawing/2014/main" id="{F1ADC896-440D-97DD-95B9-525BD2E61B51}"/>
              </a:ext>
            </a:extLst>
          </p:cNvPr>
          <p:cNvGrpSpPr/>
          <p:nvPr/>
        </p:nvGrpSpPr>
        <p:grpSpPr>
          <a:xfrm>
            <a:off x="287997" y="2160003"/>
            <a:ext cx="3276600" cy="1872614"/>
            <a:chOff x="287997" y="2160003"/>
            <a:chExt cx="3276600" cy="1872614"/>
          </a:xfrm>
        </p:grpSpPr>
        <p:pic>
          <p:nvPicPr>
            <p:cNvPr id="181" name="object 17">
              <a:extLst>
                <a:ext uri="{FF2B5EF4-FFF2-40B4-BE49-F238E27FC236}">
                  <a16:creationId xmlns:a16="http://schemas.microsoft.com/office/drawing/2014/main" id="{D721D01C-60D8-859E-FED3-9C6426E1966A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7997" y="2160003"/>
              <a:ext cx="1529994" cy="1872005"/>
            </a:xfrm>
            <a:prstGeom prst="rect">
              <a:avLst/>
            </a:prstGeom>
          </p:spPr>
        </p:pic>
        <p:pic>
          <p:nvPicPr>
            <p:cNvPr id="183" name="object 18">
              <a:extLst>
                <a:ext uri="{FF2B5EF4-FFF2-40B4-BE49-F238E27FC236}">
                  <a16:creationId xmlns:a16="http://schemas.microsoft.com/office/drawing/2014/main" id="{B31FAE57-C9F0-479A-E434-6AF6ED1C2670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18004" y="2160003"/>
              <a:ext cx="1745995" cy="1872005"/>
            </a:xfrm>
            <a:prstGeom prst="rect">
              <a:avLst/>
            </a:prstGeom>
          </p:spPr>
        </p:pic>
      </p:grpSp>
      <p:grpSp>
        <p:nvGrpSpPr>
          <p:cNvPr id="195" name="object 22">
            <a:extLst>
              <a:ext uri="{FF2B5EF4-FFF2-40B4-BE49-F238E27FC236}">
                <a16:creationId xmlns:a16="http://schemas.microsoft.com/office/drawing/2014/main" id="{73A0250B-6D35-0494-4812-7FF96273E0EB}"/>
              </a:ext>
            </a:extLst>
          </p:cNvPr>
          <p:cNvGrpSpPr/>
          <p:nvPr/>
        </p:nvGrpSpPr>
        <p:grpSpPr>
          <a:xfrm>
            <a:off x="7128002" y="2160003"/>
            <a:ext cx="3276600" cy="1872614"/>
            <a:chOff x="7128002" y="2160003"/>
            <a:chExt cx="3276600" cy="1872614"/>
          </a:xfrm>
        </p:grpSpPr>
        <p:pic>
          <p:nvPicPr>
            <p:cNvPr id="196" name="object 23">
              <a:extLst>
                <a:ext uri="{FF2B5EF4-FFF2-40B4-BE49-F238E27FC236}">
                  <a16:creationId xmlns:a16="http://schemas.microsoft.com/office/drawing/2014/main" id="{2E0C366E-B75C-A3EE-D14D-92503456D477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28002" y="2160006"/>
              <a:ext cx="1529994" cy="1871999"/>
            </a:xfrm>
            <a:prstGeom prst="rect">
              <a:avLst/>
            </a:prstGeom>
          </p:spPr>
        </p:pic>
        <p:pic>
          <p:nvPicPr>
            <p:cNvPr id="197" name="object 24">
              <a:extLst>
                <a:ext uri="{FF2B5EF4-FFF2-40B4-BE49-F238E27FC236}">
                  <a16:creationId xmlns:a16="http://schemas.microsoft.com/office/drawing/2014/main" id="{60236F1E-51EA-E958-4E20-7970C661FFE7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657998" y="2160003"/>
              <a:ext cx="1745993" cy="1872004"/>
            </a:xfrm>
            <a:prstGeom prst="rect">
              <a:avLst/>
            </a:prstGeom>
          </p:spPr>
        </p:pic>
      </p:grpSp>
      <p:grpSp>
        <p:nvGrpSpPr>
          <p:cNvPr id="80" name="object 59">
            <a:extLst>
              <a:ext uri="{FF2B5EF4-FFF2-40B4-BE49-F238E27FC236}">
                <a16:creationId xmlns:a16="http://schemas.microsoft.com/office/drawing/2014/main" id="{E29F201F-703D-A738-A957-625C5362BB48}"/>
              </a:ext>
            </a:extLst>
          </p:cNvPr>
          <p:cNvGrpSpPr/>
          <p:nvPr/>
        </p:nvGrpSpPr>
        <p:grpSpPr>
          <a:xfrm>
            <a:off x="7128002" y="972006"/>
            <a:ext cx="828040" cy="828040"/>
            <a:chOff x="7128002" y="972006"/>
            <a:chExt cx="828040" cy="828040"/>
          </a:xfrm>
        </p:grpSpPr>
        <p:sp>
          <p:nvSpPr>
            <p:cNvPr id="81" name="object 60">
              <a:extLst>
                <a:ext uri="{FF2B5EF4-FFF2-40B4-BE49-F238E27FC236}">
                  <a16:creationId xmlns:a16="http://schemas.microsoft.com/office/drawing/2014/main" id="{DAC0F2DD-E602-6312-1AEA-C97E988CDE30}"/>
                </a:ext>
              </a:extLst>
            </p:cNvPr>
            <p:cNvSpPr/>
            <p:nvPr/>
          </p:nvSpPr>
          <p:spPr>
            <a:xfrm>
              <a:off x="7128002" y="1132471"/>
              <a:ext cx="102870" cy="430530"/>
            </a:xfrm>
            <a:custGeom>
              <a:avLst/>
              <a:gdLst/>
              <a:ahLst/>
              <a:cxnLst/>
              <a:rect l="l" t="t" r="r" b="b"/>
              <a:pathLst>
                <a:path w="102870" h="430530">
                  <a:moveTo>
                    <a:pt x="87086" y="0"/>
                  </a:moveTo>
                  <a:lnTo>
                    <a:pt x="64455" y="31598"/>
                  </a:lnTo>
                  <a:lnTo>
                    <a:pt x="42079" y="71472"/>
                  </a:lnTo>
                  <a:lnTo>
                    <a:pt x="24135" y="113915"/>
                  </a:lnTo>
                  <a:lnTo>
                    <a:pt x="10933" y="158614"/>
                  </a:lnTo>
                  <a:lnTo>
                    <a:pt x="2784" y="205261"/>
                  </a:lnTo>
                  <a:lnTo>
                    <a:pt x="0" y="253535"/>
                  </a:lnTo>
                  <a:lnTo>
                    <a:pt x="2784" y="301822"/>
                  </a:lnTo>
                  <a:lnTo>
                    <a:pt x="10933" y="348466"/>
                  </a:lnTo>
                  <a:lnTo>
                    <a:pt x="24135" y="393164"/>
                  </a:lnTo>
                  <a:lnTo>
                    <a:pt x="39694" y="429964"/>
                  </a:lnTo>
                  <a:lnTo>
                    <a:pt x="51307" y="409390"/>
                  </a:lnTo>
                  <a:lnTo>
                    <a:pt x="71497" y="364057"/>
                  </a:lnTo>
                  <a:lnTo>
                    <a:pt x="88189" y="311989"/>
                  </a:lnTo>
                  <a:lnTo>
                    <a:pt x="99286" y="253535"/>
                  </a:lnTo>
                  <a:lnTo>
                    <a:pt x="102425" y="208648"/>
                  </a:lnTo>
                  <a:lnTo>
                    <a:pt x="102070" y="159059"/>
                  </a:lnTo>
                  <a:lnTo>
                    <a:pt x="99039" y="107333"/>
                  </a:lnTo>
                  <a:lnTo>
                    <a:pt x="94144" y="56034"/>
                  </a:lnTo>
                  <a:lnTo>
                    <a:pt x="88202" y="7728"/>
                  </a:lnTo>
                  <a:lnTo>
                    <a:pt x="87086" y="0"/>
                  </a:lnTo>
                  <a:close/>
                </a:path>
              </a:pathLst>
            </a:custGeom>
            <a:solidFill>
              <a:srgbClr val="BFD73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61">
              <a:extLst>
                <a:ext uri="{FF2B5EF4-FFF2-40B4-BE49-F238E27FC236}">
                  <a16:creationId xmlns:a16="http://schemas.microsoft.com/office/drawing/2014/main" id="{E0387FC7-C0DB-9025-102B-25A4E6B69CE6}"/>
                </a:ext>
              </a:extLst>
            </p:cNvPr>
            <p:cNvSpPr/>
            <p:nvPr/>
          </p:nvSpPr>
          <p:spPr>
            <a:xfrm>
              <a:off x="7170762" y="978867"/>
              <a:ext cx="299720" cy="224154"/>
            </a:xfrm>
            <a:custGeom>
              <a:avLst/>
              <a:gdLst/>
              <a:ahLst/>
              <a:cxnLst/>
              <a:rect l="l" t="t" r="r" b="b"/>
              <a:pathLst>
                <a:path w="299720" h="224155">
                  <a:moveTo>
                    <a:pt x="299640" y="0"/>
                  </a:moveTo>
                  <a:lnTo>
                    <a:pt x="231618" y="17276"/>
                  </a:lnTo>
                  <a:lnTo>
                    <a:pt x="189176" y="35220"/>
                  </a:lnTo>
                  <a:lnTo>
                    <a:pt x="149301" y="57595"/>
                  </a:lnTo>
                  <a:lnTo>
                    <a:pt x="112305" y="84092"/>
                  </a:lnTo>
                  <a:lnTo>
                    <a:pt x="78498" y="114399"/>
                  </a:lnTo>
                  <a:lnTo>
                    <a:pt x="48191" y="148206"/>
                  </a:lnTo>
                  <a:lnTo>
                    <a:pt x="21694" y="185202"/>
                  </a:lnTo>
                  <a:lnTo>
                    <a:pt x="0" y="223863"/>
                  </a:lnTo>
                  <a:lnTo>
                    <a:pt x="42653" y="208353"/>
                  </a:lnTo>
                  <a:lnTo>
                    <a:pt x="97868" y="181227"/>
                  </a:lnTo>
                  <a:lnTo>
                    <a:pt x="146770" y="150771"/>
                  </a:lnTo>
                  <a:lnTo>
                    <a:pt x="189525" y="118349"/>
                  </a:lnTo>
                  <a:lnTo>
                    <a:pt x="226302" y="85322"/>
                  </a:lnTo>
                  <a:lnTo>
                    <a:pt x="257269" y="53052"/>
                  </a:lnTo>
                  <a:lnTo>
                    <a:pt x="282594" y="22901"/>
                  </a:lnTo>
                  <a:lnTo>
                    <a:pt x="299640" y="0"/>
                  </a:lnTo>
                  <a:close/>
                </a:path>
              </a:pathLst>
            </a:custGeom>
            <a:solidFill>
              <a:srgbClr val="66B34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62">
              <a:extLst>
                <a:ext uri="{FF2B5EF4-FFF2-40B4-BE49-F238E27FC236}">
                  <a16:creationId xmlns:a16="http://schemas.microsoft.com/office/drawing/2014/main" id="{81D40160-A353-2EAC-9414-6B39EDC2A29A}"/>
                </a:ext>
              </a:extLst>
            </p:cNvPr>
            <p:cNvSpPr/>
            <p:nvPr/>
          </p:nvSpPr>
          <p:spPr>
            <a:xfrm>
              <a:off x="7813108" y="1313199"/>
              <a:ext cx="143510" cy="385445"/>
            </a:xfrm>
            <a:custGeom>
              <a:avLst/>
              <a:gdLst/>
              <a:ahLst/>
              <a:cxnLst/>
              <a:rect l="l" t="t" r="r" b="b"/>
              <a:pathLst>
                <a:path w="143509" h="385444">
                  <a:moveTo>
                    <a:pt x="135824" y="0"/>
                  </a:moveTo>
                  <a:lnTo>
                    <a:pt x="101490" y="49284"/>
                  </a:lnTo>
                  <a:lnTo>
                    <a:pt x="71232" y="103352"/>
                  </a:lnTo>
                  <a:lnTo>
                    <a:pt x="47465" y="156829"/>
                  </a:lnTo>
                  <a:lnTo>
                    <a:pt x="29445" y="208876"/>
                  </a:lnTo>
                  <a:lnTo>
                    <a:pt x="16426" y="258652"/>
                  </a:lnTo>
                  <a:lnTo>
                    <a:pt x="7664" y="305320"/>
                  </a:lnTo>
                  <a:lnTo>
                    <a:pt x="2414" y="348038"/>
                  </a:lnTo>
                  <a:lnTo>
                    <a:pt x="0" y="384949"/>
                  </a:lnTo>
                  <a:lnTo>
                    <a:pt x="21637" y="365551"/>
                  </a:lnTo>
                  <a:lnTo>
                    <a:pt x="51944" y="331745"/>
                  </a:lnTo>
                  <a:lnTo>
                    <a:pt x="78440" y="294750"/>
                  </a:lnTo>
                  <a:lnTo>
                    <a:pt x="100816" y="254877"/>
                  </a:lnTo>
                  <a:lnTo>
                    <a:pt x="118759" y="212436"/>
                  </a:lnTo>
                  <a:lnTo>
                    <a:pt x="131961" y="167738"/>
                  </a:lnTo>
                  <a:lnTo>
                    <a:pt x="140110" y="121094"/>
                  </a:lnTo>
                  <a:lnTo>
                    <a:pt x="142895" y="72807"/>
                  </a:lnTo>
                  <a:lnTo>
                    <a:pt x="140110" y="24533"/>
                  </a:lnTo>
                  <a:lnTo>
                    <a:pt x="135824" y="0"/>
                  </a:lnTo>
                  <a:close/>
                </a:path>
              </a:pathLst>
            </a:custGeom>
            <a:solidFill>
              <a:srgbClr val="D5E15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63">
              <a:extLst>
                <a:ext uri="{FF2B5EF4-FFF2-40B4-BE49-F238E27FC236}">
                  <a16:creationId xmlns:a16="http://schemas.microsoft.com/office/drawing/2014/main" id="{8C535782-2F5E-7CA0-F561-94EA27E0FB31}"/>
                </a:ext>
              </a:extLst>
            </p:cNvPr>
            <p:cNvSpPr/>
            <p:nvPr/>
          </p:nvSpPr>
          <p:spPr>
            <a:xfrm>
              <a:off x="7152780" y="1046619"/>
              <a:ext cx="803275" cy="738505"/>
            </a:xfrm>
            <a:custGeom>
              <a:avLst/>
              <a:gdLst/>
              <a:ahLst/>
              <a:cxnLst/>
              <a:rect l="l" t="t" r="r" b="b"/>
              <a:pathLst>
                <a:path w="803275" h="738505">
                  <a:moveTo>
                    <a:pt x="279019" y="737946"/>
                  </a:moveTo>
                  <a:lnTo>
                    <a:pt x="249301" y="679704"/>
                  </a:lnTo>
                  <a:lnTo>
                    <a:pt x="225348" y="643991"/>
                  </a:lnTo>
                  <a:lnTo>
                    <a:pt x="195872" y="608761"/>
                  </a:lnTo>
                  <a:lnTo>
                    <a:pt x="161010" y="577088"/>
                  </a:lnTo>
                  <a:lnTo>
                    <a:pt x="119443" y="547128"/>
                  </a:lnTo>
                  <a:lnTo>
                    <a:pt x="74561" y="519595"/>
                  </a:lnTo>
                  <a:lnTo>
                    <a:pt x="29705" y="495236"/>
                  </a:lnTo>
                  <a:lnTo>
                    <a:pt x="0" y="480542"/>
                  </a:lnTo>
                  <a:lnTo>
                    <a:pt x="17297" y="521462"/>
                  </a:lnTo>
                  <a:lnTo>
                    <a:pt x="39674" y="561340"/>
                  </a:lnTo>
                  <a:lnTo>
                    <a:pt x="66167" y="598335"/>
                  </a:lnTo>
                  <a:lnTo>
                    <a:pt x="96469" y="632142"/>
                  </a:lnTo>
                  <a:lnTo>
                    <a:pt x="130276" y="662444"/>
                  </a:lnTo>
                  <a:lnTo>
                    <a:pt x="167284" y="688936"/>
                  </a:lnTo>
                  <a:lnTo>
                    <a:pt x="207149" y="711314"/>
                  </a:lnTo>
                  <a:lnTo>
                    <a:pt x="249593" y="729259"/>
                  </a:lnTo>
                  <a:lnTo>
                    <a:pt x="279019" y="737946"/>
                  </a:lnTo>
                  <a:close/>
                </a:path>
                <a:path w="803275" h="738505">
                  <a:moveTo>
                    <a:pt x="803224" y="339382"/>
                  </a:moveTo>
                  <a:lnTo>
                    <a:pt x="800430" y="291122"/>
                  </a:lnTo>
                  <a:lnTo>
                    <a:pt x="792289" y="244475"/>
                  </a:lnTo>
                  <a:lnTo>
                    <a:pt x="779081" y="199771"/>
                  </a:lnTo>
                  <a:lnTo>
                    <a:pt x="761136" y="157327"/>
                  </a:lnTo>
                  <a:lnTo>
                    <a:pt x="738759" y="117462"/>
                  </a:lnTo>
                  <a:lnTo>
                    <a:pt x="712266" y="80454"/>
                  </a:lnTo>
                  <a:lnTo>
                    <a:pt x="681964" y="46659"/>
                  </a:lnTo>
                  <a:lnTo>
                    <a:pt x="648157" y="16344"/>
                  </a:lnTo>
                  <a:lnTo>
                    <a:pt x="625335" y="0"/>
                  </a:lnTo>
                  <a:lnTo>
                    <a:pt x="625640" y="3556"/>
                  </a:lnTo>
                  <a:lnTo>
                    <a:pt x="639660" y="78905"/>
                  </a:lnTo>
                  <a:lnTo>
                    <a:pt x="652437" y="121043"/>
                  </a:lnTo>
                  <a:lnTo>
                    <a:pt x="670013" y="164934"/>
                  </a:lnTo>
                  <a:lnTo>
                    <a:pt x="693153" y="209689"/>
                  </a:lnTo>
                  <a:lnTo>
                    <a:pt x="722579" y="254406"/>
                  </a:lnTo>
                  <a:lnTo>
                    <a:pt x="759015" y="298157"/>
                  </a:lnTo>
                  <a:lnTo>
                    <a:pt x="803186" y="340055"/>
                  </a:lnTo>
                  <a:lnTo>
                    <a:pt x="803224" y="339382"/>
                  </a:lnTo>
                  <a:close/>
                </a:path>
              </a:pathLst>
            </a:custGeom>
            <a:solidFill>
              <a:srgbClr val="8DC63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64">
              <a:extLst>
                <a:ext uri="{FF2B5EF4-FFF2-40B4-BE49-F238E27FC236}">
                  <a16:creationId xmlns:a16="http://schemas.microsoft.com/office/drawing/2014/main" id="{CDC1140F-9601-D57C-0DE7-3626B472F1B9}"/>
                </a:ext>
              </a:extLst>
            </p:cNvPr>
            <p:cNvSpPr/>
            <p:nvPr/>
          </p:nvSpPr>
          <p:spPr>
            <a:xfrm>
              <a:off x="7384301" y="972006"/>
              <a:ext cx="451484" cy="828040"/>
            </a:xfrm>
            <a:custGeom>
              <a:avLst/>
              <a:gdLst/>
              <a:ahLst/>
              <a:cxnLst/>
              <a:rect l="l" t="t" r="r" b="b"/>
              <a:pathLst>
                <a:path w="451484" h="828039">
                  <a:moveTo>
                    <a:pt x="441858" y="113576"/>
                  </a:moveTo>
                  <a:lnTo>
                    <a:pt x="379641" y="64465"/>
                  </a:lnTo>
                  <a:lnTo>
                    <a:pt x="339763" y="42087"/>
                  </a:lnTo>
                  <a:lnTo>
                    <a:pt x="297319" y="24142"/>
                  </a:lnTo>
                  <a:lnTo>
                    <a:pt x="252628" y="10934"/>
                  </a:lnTo>
                  <a:lnTo>
                    <a:pt x="205981" y="2794"/>
                  </a:lnTo>
                  <a:lnTo>
                    <a:pt x="157695" y="0"/>
                  </a:lnTo>
                  <a:lnTo>
                    <a:pt x="109423" y="2794"/>
                  </a:lnTo>
                  <a:lnTo>
                    <a:pt x="62776" y="10934"/>
                  </a:lnTo>
                  <a:lnTo>
                    <a:pt x="18072" y="24142"/>
                  </a:lnTo>
                  <a:lnTo>
                    <a:pt x="13563" y="26047"/>
                  </a:lnTo>
                  <a:lnTo>
                    <a:pt x="23736" y="32372"/>
                  </a:lnTo>
                  <a:lnTo>
                    <a:pt x="85102" y="62661"/>
                  </a:lnTo>
                  <a:lnTo>
                    <a:pt x="123850" y="77266"/>
                  </a:lnTo>
                  <a:lnTo>
                    <a:pt x="168148" y="90538"/>
                  </a:lnTo>
                  <a:lnTo>
                    <a:pt x="218135" y="101752"/>
                  </a:lnTo>
                  <a:lnTo>
                    <a:pt x="273951" y="110172"/>
                  </a:lnTo>
                  <a:lnTo>
                    <a:pt x="335711" y="115100"/>
                  </a:lnTo>
                  <a:lnTo>
                    <a:pt x="403580" y="115785"/>
                  </a:lnTo>
                  <a:lnTo>
                    <a:pt x="441858" y="113576"/>
                  </a:lnTo>
                  <a:close/>
                </a:path>
                <a:path w="451484" h="828039">
                  <a:moveTo>
                    <a:pt x="451205" y="705904"/>
                  </a:moveTo>
                  <a:lnTo>
                    <a:pt x="438848" y="705904"/>
                  </a:lnTo>
                  <a:lnTo>
                    <a:pt x="387896" y="707618"/>
                  </a:lnTo>
                  <a:lnTo>
                    <a:pt x="336003" y="711441"/>
                  </a:lnTo>
                  <a:lnTo>
                    <a:pt x="285051" y="717867"/>
                  </a:lnTo>
                  <a:lnTo>
                    <a:pt x="221780" y="729526"/>
                  </a:lnTo>
                  <a:lnTo>
                    <a:pt x="162674" y="743356"/>
                  </a:lnTo>
                  <a:lnTo>
                    <a:pt x="108343" y="758545"/>
                  </a:lnTo>
                  <a:lnTo>
                    <a:pt x="59436" y="774255"/>
                  </a:lnTo>
                  <a:lnTo>
                    <a:pt x="16560" y="789686"/>
                  </a:lnTo>
                  <a:lnTo>
                    <a:pt x="0" y="796226"/>
                  </a:lnTo>
                  <a:lnTo>
                    <a:pt x="18072" y="803871"/>
                  </a:lnTo>
                  <a:lnTo>
                    <a:pt x="62776" y="817079"/>
                  </a:lnTo>
                  <a:lnTo>
                    <a:pt x="109423" y="825220"/>
                  </a:lnTo>
                  <a:lnTo>
                    <a:pt x="157683" y="828001"/>
                  </a:lnTo>
                  <a:lnTo>
                    <a:pt x="205981" y="825220"/>
                  </a:lnTo>
                  <a:lnTo>
                    <a:pt x="252628" y="817079"/>
                  </a:lnTo>
                  <a:lnTo>
                    <a:pt x="297319" y="803871"/>
                  </a:lnTo>
                  <a:lnTo>
                    <a:pt x="339763" y="785926"/>
                  </a:lnTo>
                  <a:lnTo>
                    <a:pt x="379641" y="763549"/>
                  </a:lnTo>
                  <a:lnTo>
                    <a:pt x="416636" y="737057"/>
                  </a:lnTo>
                  <a:lnTo>
                    <a:pt x="450443" y="706755"/>
                  </a:lnTo>
                  <a:lnTo>
                    <a:pt x="451205" y="705904"/>
                  </a:lnTo>
                  <a:close/>
                </a:path>
              </a:pathLst>
            </a:custGeom>
            <a:solidFill>
              <a:srgbClr val="D5E15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65">
              <a:extLst>
                <a:ext uri="{FF2B5EF4-FFF2-40B4-BE49-F238E27FC236}">
                  <a16:creationId xmlns:a16="http://schemas.microsoft.com/office/drawing/2014/main" id="{2F24BD51-3A05-BD53-AFCB-657D71DC7392}"/>
                </a:ext>
              </a:extLst>
            </p:cNvPr>
            <p:cNvSpPr/>
            <p:nvPr/>
          </p:nvSpPr>
          <p:spPr>
            <a:xfrm>
              <a:off x="7443454" y="1154915"/>
              <a:ext cx="199390" cy="280670"/>
            </a:xfrm>
            <a:custGeom>
              <a:avLst/>
              <a:gdLst/>
              <a:ahLst/>
              <a:cxnLst/>
              <a:rect l="l" t="t" r="r" b="b"/>
              <a:pathLst>
                <a:path w="199390" h="280669">
                  <a:moveTo>
                    <a:pt x="99695" y="0"/>
                  </a:moveTo>
                  <a:lnTo>
                    <a:pt x="60886" y="11016"/>
                  </a:lnTo>
                  <a:lnTo>
                    <a:pt x="29197" y="41060"/>
                  </a:lnTo>
                  <a:lnTo>
                    <a:pt x="7833" y="85623"/>
                  </a:lnTo>
                  <a:lnTo>
                    <a:pt x="0" y="140195"/>
                  </a:lnTo>
                  <a:lnTo>
                    <a:pt x="7833" y="194767"/>
                  </a:lnTo>
                  <a:lnTo>
                    <a:pt x="29197" y="239329"/>
                  </a:lnTo>
                  <a:lnTo>
                    <a:pt x="60886" y="269373"/>
                  </a:lnTo>
                  <a:lnTo>
                    <a:pt x="99695" y="280390"/>
                  </a:lnTo>
                  <a:lnTo>
                    <a:pt x="138498" y="269373"/>
                  </a:lnTo>
                  <a:lnTo>
                    <a:pt x="170187" y="239329"/>
                  </a:lnTo>
                  <a:lnTo>
                    <a:pt x="191554" y="194767"/>
                  </a:lnTo>
                  <a:lnTo>
                    <a:pt x="199390" y="140195"/>
                  </a:lnTo>
                  <a:lnTo>
                    <a:pt x="191554" y="85623"/>
                  </a:lnTo>
                  <a:lnTo>
                    <a:pt x="170187" y="41060"/>
                  </a:lnTo>
                  <a:lnTo>
                    <a:pt x="138498" y="11016"/>
                  </a:lnTo>
                  <a:lnTo>
                    <a:pt x="99695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66">
              <a:extLst>
                <a:ext uri="{FF2B5EF4-FFF2-40B4-BE49-F238E27FC236}">
                  <a16:creationId xmlns:a16="http://schemas.microsoft.com/office/drawing/2014/main" id="{9239268E-4A80-AE49-A97F-4C37AA52E2E2}"/>
                </a:ext>
              </a:extLst>
            </p:cNvPr>
            <p:cNvSpPr/>
            <p:nvPr/>
          </p:nvSpPr>
          <p:spPr>
            <a:xfrm>
              <a:off x="7287387" y="1226070"/>
              <a:ext cx="282575" cy="280670"/>
            </a:xfrm>
            <a:custGeom>
              <a:avLst/>
              <a:gdLst/>
              <a:ahLst/>
              <a:cxnLst/>
              <a:rect l="l" t="t" r="r" b="b"/>
              <a:pathLst>
                <a:path w="282575" h="280669">
                  <a:moveTo>
                    <a:pt x="199390" y="140195"/>
                  </a:moveTo>
                  <a:lnTo>
                    <a:pt x="191554" y="85623"/>
                  </a:lnTo>
                  <a:lnTo>
                    <a:pt x="170192" y="41071"/>
                  </a:lnTo>
                  <a:lnTo>
                    <a:pt x="138506" y="11023"/>
                  </a:lnTo>
                  <a:lnTo>
                    <a:pt x="99695" y="0"/>
                  </a:lnTo>
                  <a:lnTo>
                    <a:pt x="60896" y="11023"/>
                  </a:lnTo>
                  <a:lnTo>
                    <a:pt x="29197" y="41071"/>
                  </a:lnTo>
                  <a:lnTo>
                    <a:pt x="7835" y="85623"/>
                  </a:lnTo>
                  <a:lnTo>
                    <a:pt x="0" y="140195"/>
                  </a:lnTo>
                  <a:lnTo>
                    <a:pt x="7835" y="194779"/>
                  </a:lnTo>
                  <a:lnTo>
                    <a:pt x="29197" y="239331"/>
                  </a:lnTo>
                  <a:lnTo>
                    <a:pt x="60896" y="269379"/>
                  </a:lnTo>
                  <a:lnTo>
                    <a:pt x="99695" y="280390"/>
                  </a:lnTo>
                  <a:lnTo>
                    <a:pt x="138506" y="269379"/>
                  </a:lnTo>
                  <a:lnTo>
                    <a:pt x="170192" y="239331"/>
                  </a:lnTo>
                  <a:lnTo>
                    <a:pt x="191554" y="194779"/>
                  </a:lnTo>
                  <a:lnTo>
                    <a:pt x="199390" y="140195"/>
                  </a:lnTo>
                  <a:close/>
                </a:path>
                <a:path w="282575" h="280669">
                  <a:moveTo>
                    <a:pt x="282384" y="266141"/>
                  </a:moveTo>
                  <a:lnTo>
                    <a:pt x="266369" y="44119"/>
                  </a:lnTo>
                  <a:lnTo>
                    <a:pt x="237540" y="45720"/>
                  </a:lnTo>
                  <a:lnTo>
                    <a:pt x="219925" y="267741"/>
                  </a:lnTo>
                  <a:lnTo>
                    <a:pt x="282384" y="266141"/>
                  </a:lnTo>
                  <a:close/>
                </a:path>
              </a:pathLst>
            </a:custGeom>
            <a:solidFill>
              <a:srgbClr val="C4D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67">
              <a:extLst>
                <a:ext uri="{FF2B5EF4-FFF2-40B4-BE49-F238E27FC236}">
                  <a16:creationId xmlns:a16="http://schemas.microsoft.com/office/drawing/2014/main" id="{988CED6F-3652-C5E7-B5F1-5EF2F31F5CC8}"/>
                </a:ext>
              </a:extLst>
            </p:cNvPr>
            <p:cNvSpPr/>
            <p:nvPr/>
          </p:nvSpPr>
          <p:spPr>
            <a:xfrm>
              <a:off x="7351262" y="1341343"/>
              <a:ext cx="62865" cy="224154"/>
            </a:xfrm>
            <a:custGeom>
              <a:avLst/>
              <a:gdLst/>
              <a:ahLst/>
              <a:cxnLst/>
              <a:rect l="l" t="t" r="r" b="b"/>
              <a:pathLst>
                <a:path w="62865" h="224155">
                  <a:moveTo>
                    <a:pt x="46443" y="0"/>
                  </a:moveTo>
                  <a:lnTo>
                    <a:pt x="17614" y="1600"/>
                  </a:lnTo>
                  <a:lnTo>
                    <a:pt x="0" y="223621"/>
                  </a:lnTo>
                  <a:lnTo>
                    <a:pt x="62458" y="222021"/>
                  </a:lnTo>
                  <a:lnTo>
                    <a:pt x="46443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68">
              <a:extLst>
                <a:ext uri="{FF2B5EF4-FFF2-40B4-BE49-F238E27FC236}">
                  <a16:creationId xmlns:a16="http://schemas.microsoft.com/office/drawing/2014/main" id="{7E08D07E-C373-44AB-FC5F-F1AD6C0464ED}"/>
                </a:ext>
              </a:extLst>
            </p:cNvPr>
            <p:cNvSpPr/>
            <p:nvPr/>
          </p:nvSpPr>
          <p:spPr>
            <a:xfrm>
              <a:off x="7597213" y="1226070"/>
              <a:ext cx="199390" cy="280670"/>
            </a:xfrm>
            <a:custGeom>
              <a:avLst/>
              <a:gdLst/>
              <a:ahLst/>
              <a:cxnLst/>
              <a:rect l="l" t="t" r="r" b="b"/>
              <a:pathLst>
                <a:path w="199390" h="280669">
                  <a:moveTo>
                    <a:pt x="99695" y="0"/>
                  </a:moveTo>
                  <a:lnTo>
                    <a:pt x="60886" y="11016"/>
                  </a:lnTo>
                  <a:lnTo>
                    <a:pt x="29197" y="41060"/>
                  </a:lnTo>
                  <a:lnTo>
                    <a:pt x="7833" y="85623"/>
                  </a:lnTo>
                  <a:lnTo>
                    <a:pt x="0" y="140195"/>
                  </a:lnTo>
                  <a:lnTo>
                    <a:pt x="7833" y="194767"/>
                  </a:lnTo>
                  <a:lnTo>
                    <a:pt x="29197" y="239329"/>
                  </a:lnTo>
                  <a:lnTo>
                    <a:pt x="60886" y="269373"/>
                  </a:lnTo>
                  <a:lnTo>
                    <a:pt x="99695" y="280390"/>
                  </a:lnTo>
                  <a:lnTo>
                    <a:pt x="138498" y="269373"/>
                  </a:lnTo>
                  <a:lnTo>
                    <a:pt x="170187" y="239329"/>
                  </a:lnTo>
                  <a:lnTo>
                    <a:pt x="191554" y="194767"/>
                  </a:lnTo>
                  <a:lnTo>
                    <a:pt x="199390" y="140195"/>
                  </a:lnTo>
                  <a:lnTo>
                    <a:pt x="191554" y="85623"/>
                  </a:lnTo>
                  <a:lnTo>
                    <a:pt x="170187" y="41060"/>
                  </a:lnTo>
                  <a:lnTo>
                    <a:pt x="138498" y="11016"/>
                  </a:lnTo>
                  <a:lnTo>
                    <a:pt x="99695" y="0"/>
                  </a:lnTo>
                  <a:close/>
                </a:path>
              </a:pathLst>
            </a:custGeom>
            <a:solidFill>
              <a:srgbClr val="C4D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69">
              <a:extLst>
                <a:ext uri="{FF2B5EF4-FFF2-40B4-BE49-F238E27FC236}">
                  <a16:creationId xmlns:a16="http://schemas.microsoft.com/office/drawing/2014/main" id="{2B802C0D-0A52-E979-F3E2-68C4DC86E3C8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39675" y="1341343"/>
              <a:ext cx="283862" cy="275755"/>
            </a:xfrm>
            <a:prstGeom prst="rect">
              <a:avLst/>
            </a:prstGeom>
          </p:spPr>
        </p:pic>
      </p:grpSp>
      <p:grpSp>
        <p:nvGrpSpPr>
          <p:cNvPr id="67" name="object 34">
            <a:extLst>
              <a:ext uri="{FF2B5EF4-FFF2-40B4-BE49-F238E27FC236}">
                <a16:creationId xmlns:a16="http://schemas.microsoft.com/office/drawing/2014/main" id="{332851DD-EA3D-DB16-6FE6-3DADA44E612E}"/>
              </a:ext>
            </a:extLst>
          </p:cNvPr>
          <p:cNvGrpSpPr/>
          <p:nvPr/>
        </p:nvGrpSpPr>
        <p:grpSpPr>
          <a:xfrm>
            <a:off x="3708006" y="972007"/>
            <a:ext cx="828040" cy="828040"/>
            <a:chOff x="3708006" y="972007"/>
            <a:chExt cx="828040" cy="828040"/>
          </a:xfrm>
        </p:grpSpPr>
        <p:sp>
          <p:nvSpPr>
            <p:cNvPr id="68" name="object 35">
              <a:extLst>
                <a:ext uri="{FF2B5EF4-FFF2-40B4-BE49-F238E27FC236}">
                  <a16:creationId xmlns:a16="http://schemas.microsoft.com/office/drawing/2014/main" id="{B3266B1E-913B-1583-7507-1919EF6B0B3A}"/>
                </a:ext>
              </a:extLst>
            </p:cNvPr>
            <p:cNvSpPr/>
            <p:nvPr/>
          </p:nvSpPr>
          <p:spPr>
            <a:xfrm>
              <a:off x="3708006" y="1132461"/>
              <a:ext cx="102870" cy="430530"/>
            </a:xfrm>
            <a:custGeom>
              <a:avLst/>
              <a:gdLst/>
              <a:ahLst/>
              <a:cxnLst/>
              <a:rect l="l" t="t" r="r" b="b"/>
              <a:pathLst>
                <a:path w="102870" h="430530">
                  <a:moveTo>
                    <a:pt x="87081" y="0"/>
                  </a:moveTo>
                  <a:lnTo>
                    <a:pt x="64442" y="31608"/>
                  </a:lnTo>
                  <a:lnTo>
                    <a:pt x="42066" y="71483"/>
                  </a:lnTo>
                  <a:lnTo>
                    <a:pt x="24122" y="113925"/>
                  </a:lnTo>
                  <a:lnTo>
                    <a:pt x="10921" y="158625"/>
                  </a:lnTo>
                  <a:lnTo>
                    <a:pt x="2772" y="205271"/>
                  </a:lnTo>
                  <a:lnTo>
                    <a:pt x="0" y="253546"/>
                  </a:lnTo>
                  <a:lnTo>
                    <a:pt x="2772" y="301833"/>
                  </a:lnTo>
                  <a:lnTo>
                    <a:pt x="10921" y="348477"/>
                  </a:lnTo>
                  <a:lnTo>
                    <a:pt x="24122" y="393175"/>
                  </a:lnTo>
                  <a:lnTo>
                    <a:pt x="39685" y="429984"/>
                  </a:lnTo>
                  <a:lnTo>
                    <a:pt x="51303" y="409401"/>
                  </a:lnTo>
                  <a:lnTo>
                    <a:pt x="71493" y="364067"/>
                  </a:lnTo>
                  <a:lnTo>
                    <a:pt x="88185" y="312000"/>
                  </a:lnTo>
                  <a:lnTo>
                    <a:pt x="99283" y="253546"/>
                  </a:lnTo>
                  <a:lnTo>
                    <a:pt x="102421" y="208658"/>
                  </a:lnTo>
                  <a:lnTo>
                    <a:pt x="102067" y="159069"/>
                  </a:lnTo>
                  <a:lnTo>
                    <a:pt x="99035" y="107343"/>
                  </a:lnTo>
                  <a:lnTo>
                    <a:pt x="94141" y="56044"/>
                  </a:lnTo>
                  <a:lnTo>
                    <a:pt x="88198" y="7738"/>
                  </a:lnTo>
                  <a:lnTo>
                    <a:pt x="87081" y="0"/>
                  </a:lnTo>
                  <a:close/>
                </a:path>
              </a:pathLst>
            </a:custGeom>
            <a:solidFill>
              <a:srgbClr val="BFD73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36">
              <a:extLst>
                <a:ext uri="{FF2B5EF4-FFF2-40B4-BE49-F238E27FC236}">
                  <a16:creationId xmlns:a16="http://schemas.microsoft.com/office/drawing/2014/main" id="{92963FF5-B2C0-BD2D-8C61-7ED0D1B52496}"/>
                </a:ext>
              </a:extLst>
            </p:cNvPr>
            <p:cNvSpPr/>
            <p:nvPr/>
          </p:nvSpPr>
          <p:spPr>
            <a:xfrm>
              <a:off x="3750752" y="978865"/>
              <a:ext cx="299720" cy="224154"/>
            </a:xfrm>
            <a:custGeom>
              <a:avLst/>
              <a:gdLst/>
              <a:ahLst/>
              <a:cxnLst/>
              <a:rect l="l" t="t" r="r" b="b"/>
              <a:pathLst>
                <a:path w="299720" h="224155">
                  <a:moveTo>
                    <a:pt x="299652" y="0"/>
                  </a:moveTo>
                  <a:lnTo>
                    <a:pt x="231620" y="17277"/>
                  </a:lnTo>
                  <a:lnTo>
                    <a:pt x="189178" y="35221"/>
                  </a:lnTo>
                  <a:lnTo>
                    <a:pt x="149303" y="57597"/>
                  </a:lnTo>
                  <a:lnTo>
                    <a:pt x="112307" y="84094"/>
                  </a:lnTo>
                  <a:lnTo>
                    <a:pt x="78501" y="114401"/>
                  </a:lnTo>
                  <a:lnTo>
                    <a:pt x="48193" y="148208"/>
                  </a:lnTo>
                  <a:lnTo>
                    <a:pt x="21697" y="185204"/>
                  </a:lnTo>
                  <a:lnTo>
                    <a:pt x="0" y="223869"/>
                  </a:lnTo>
                  <a:lnTo>
                    <a:pt x="42664" y="208355"/>
                  </a:lnTo>
                  <a:lnTo>
                    <a:pt x="97879" y="181228"/>
                  </a:lnTo>
                  <a:lnTo>
                    <a:pt x="146781" y="150773"/>
                  </a:lnTo>
                  <a:lnTo>
                    <a:pt x="189536" y="118351"/>
                  </a:lnTo>
                  <a:lnTo>
                    <a:pt x="226313" y="85323"/>
                  </a:lnTo>
                  <a:lnTo>
                    <a:pt x="257280" y="53054"/>
                  </a:lnTo>
                  <a:lnTo>
                    <a:pt x="282605" y="22903"/>
                  </a:lnTo>
                  <a:lnTo>
                    <a:pt x="299652" y="0"/>
                  </a:lnTo>
                  <a:close/>
                </a:path>
              </a:pathLst>
            </a:custGeom>
            <a:solidFill>
              <a:srgbClr val="66B34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37">
              <a:extLst>
                <a:ext uri="{FF2B5EF4-FFF2-40B4-BE49-F238E27FC236}">
                  <a16:creationId xmlns:a16="http://schemas.microsoft.com/office/drawing/2014/main" id="{9DC790F7-46C0-AB07-932A-FDBA38F391F4}"/>
                </a:ext>
              </a:extLst>
            </p:cNvPr>
            <p:cNvSpPr/>
            <p:nvPr/>
          </p:nvSpPr>
          <p:spPr>
            <a:xfrm>
              <a:off x="4393108" y="1313208"/>
              <a:ext cx="143510" cy="385445"/>
            </a:xfrm>
            <a:custGeom>
              <a:avLst/>
              <a:gdLst/>
              <a:ahLst/>
              <a:cxnLst/>
              <a:rect l="l" t="t" r="r" b="b"/>
              <a:pathLst>
                <a:path w="143510" h="385444">
                  <a:moveTo>
                    <a:pt x="135817" y="0"/>
                  </a:moveTo>
                  <a:lnTo>
                    <a:pt x="101490" y="49275"/>
                  </a:lnTo>
                  <a:lnTo>
                    <a:pt x="71232" y="103343"/>
                  </a:lnTo>
                  <a:lnTo>
                    <a:pt x="47465" y="156820"/>
                  </a:lnTo>
                  <a:lnTo>
                    <a:pt x="29444" y="208866"/>
                  </a:lnTo>
                  <a:lnTo>
                    <a:pt x="16425" y="258643"/>
                  </a:lnTo>
                  <a:lnTo>
                    <a:pt x="7664" y="305310"/>
                  </a:lnTo>
                  <a:lnTo>
                    <a:pt x="2414" y="348029"/>
                  </a:lnTo>
                  <a:lnTo>
                    <a:pt x="0" y="384936"/>
                  </a:lnTo>
                  <a:lnTo>
                    <a:pt x="21633" y="365542"/>
                  </a:lnTo>
                  <a:lnTo>
                    <a:pt x="51939" y="331736"/>
                  </a:lnTo>
                  <a:lnTo>
                    <a:pt x="78434" y="294741"/>
                  </a:lnTo>
                  <a:lnTo>
                    <a:pt x="100809" y="254867"/>
                  </a:lnTo>
                  <a:lnTo>
                    <a:pt x="118752" y="212427"/>
                  </a:lnTo>
                  <a:lnTo>
                    <a:pt x="131953" y="167729"/>
                  </a:lnTo>
                  <a:lnTo>
                    <a:pt x="140101" y="121085"/>
                  </a:lnTo>
                  <a:lnTo>
                    <a:pt x="142887" y="72797"/>
                  </a:lnTo>
                  <a:lnTo>
                    <a:pt x="140101" y="24523"/>
                  </a:lnTo>
                  <a:lnTo>
                    <a:pt x="135817" y="0"/>
                  </a:lnTo>
                  <a:close/>
                </a:path>
              </a:pathLst>
            </a:custGeom>
            <a:solidFill>
              <a:srgbClr val="D5E15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38">
              <a:extLst>
                <a:ext uri="{FF2B5EF4-FFF2-40B4-BE49-F238E27FC236}">
                  <a16:creationId xmlns:a16="http://schemas.microsoft.com/office/drawing/2014/main" id="{B7196F77-C71F-438E-17E9-387CE93285B4}"/>
                </a:ext>
              </a:extLst>
            </p:cNvPr>
            <p:cNvSpPr/>
            <p:nvPr/>
          </p:nvSpPr>
          <p:spPr>
            <a:xfrm>
              <a:off x="3732758" y="1046632"/>
              <a:ext cx="803275" cy="738505"/>
            </a:xfrm>
            <a:custGeom>
              <a:avLst/>
              <a:gdLst/>
              <a:ahLst/>
              <a:cxnLst/>
              <a:rect l="l" t="t" r="r" b="b"/>
              <a:pathLst>
                <a:path w="803275" h="738505">
                  <a:moveTo>
                    <a:pt x="279044" y="737946"/>
                  </a:moveTo>
                  <a:lnTo>
                    <a:pt x="249326" y="679691"/>
                  </a:lnTo>
                  <a:lnTo>
                    <a:pt x="225374" y="643978"/>
                  </a:lnTo>
                  <a:lnTo>
                    <a:pt x="195897" y="608749"/>
                  </a:lnTo>
                  <a:lnTo>
                    <a:pt x="161036" y="577075"/>
                  </a:lnTo>
                  <a:lnTo>
                    <a:pt x="119468" y="547116"/>
                  </a:lnTo>
                  <a:lnTo>
                    <a:pt x="74574" y="519582"/>
                  </a:lnTo>
                  <a:lnTo>
                    <a:pt x="29718" y="495223"/>
                  </a:lnTo>
                  <a:lnTo>
                    <a:pt x="0" y="480529"/>
                  </a:lnTo>
                  <a:lnTo>
                    <a:pt x="17310" y="521449"/>
                  </a:lnTo>
                  <a:lnTo>
                    <a:pt x="39687" y="561327"/>
                  </a:lnTo>
                  <a:lnTo>
                    <a:pt x="66179" y="598322"/>
                  </a:lnTo>
                  <a:lnTo>
                    <a:pt x="96481" y="632129"/>
                  </a:lnTo>
                  <a:lnTo>
                    <a:pt x="130289" y="662432"/>
                  </a:lnTo>
                  <a:lnTo>
                    <a:pt x="167297" y="688924"/>
                  </a:lnTo>
                  <a:lnTo>
                    <a:pt x="207162" y="711301"/>
                  </a:lnTo>
                  <a:lnTo>
                    <a:pt x="249605" y="729246"/>
                  </a:lnTo>
                  <a:lnTo>
                    <a:pt x="279044" y="737946"/>
                  </a:lnTo>
                  <a:close/>
                </a:path>
                <a:path w="803275" h="738505">
                  <a:moveTo>
                    <a:pt x="803236" y="339369"/>
                  </a:moveTo>
                  <a:lnTo>
                    <a:pt x="800442" y="291109"/>
                  </a:lnTo>
                  <a:lnTo>
                    <a:pt x="792302" y="244462"/>
                  </a:lnTo>
                  <a:lnTo>
                    <a:pt x="779094" y="199758"/>
                  </a:lnTo>
                  <a:lnTo>
                    <a:pt x="761149" y="157314"/>
                  </a:lnTo>
                  <a:lnTo>
                    <a:pt x="738784" y="117449"/>
                  </a:lnTo>
                  <a:lnTo>
                    <a:pt x="712279" y="80441"/>
                  </a:lnTo>
                  <a:lnTo>
                    <a:pt x="681977" y="46647"/>
                  </a:lnTo>
                  <a:lnTo>
                    <a:pt x="648169" y="16332"/>
                  </a:lnTo>
                  <a:lnTo>
                    <a:pt x="625360" y="0"/>
                  </a:lnTo>
                  <a:lnTo>
                    <a:pt x="625665" y="3543"/>
                  </a:lnTo>
                  <a:lnTo>
                    <a:pt x="639686" y="78892"/>
                  </a:lnTo>
                  <a:lnTo>
                    <a:pt x="652449" y="121031"/>
                  </a:lnTo>
                  <a:lnTo>
                    <a:pt x="670039" y="164922"/>
                  </a:lnTo>
                  <a:lnTo>
                    <a:pt x="693178" y="209677"/>
                  </a:lnTo>
                  <a:lnTo>
                    <a:pt x="722604" y="254393"/>
                  </a:lnTo>
                  <a:lnTo>
                    <a:pt x="759040" y="298145"/>
                  </a:lnTo>
                  <a:lnTo>
                    <a:pt x="803211" y="340042"/>
                  </a:lnTo>
                  <a:lnTo>
                    <a:pt x="803236" y="339369"/>
                  </a:lnTo>
                  <a:close/>
                </a:path>
              </a:pathLst>
            </a:custGeom>
            <a:solidFill>
              <a:srgbClr val="8DC63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39">
              <a:extLst>
                <a:ext uri="{FF2B5EF4-FFF2-40B4-BE49-F238E27FC236}">
                  <a16:creationId xmlns:a16="http://schemas.microsoft.com/office/drawing/2014/main" id="{E154FF55-9999-BC03-CACC-565D9B117F0F}"/>
                </a:ext>
              </a:extLst>
            </p:cNvPr>
            <p:cNvSpPr/>
            <p:nvPr/>
          </p:nvSpPr>
          <p:spPr>
            <a:xfrm>
              <a:off x="3964292" y="972006"/>
              <a:ext cx="451484" cy="828040"/>
            </a:xfrm>
            <a:custGeom>
              <a:avLst/>
              <a:gdLst/>
              <a:ahLst/>
              <a:cxnLst/>
              <a:rect l="l" t="t" r="r" b="b"/>
              <a:pathLst>
                <a:path w="451485" h="828039">
                  <a:moveTo>
                    <a:pt x="441871" y="113576"/>
                  </a:moveTo>
                  <a:lnTo>
                    <a:pt x="379641" y="64465"/>
                  </a:lnTo>
                  <a:lnTo>
                    <a:pt x="339775" y="42087"/>
                  </a:lnTo>
                  <a:lnTo>
                    <a:pt x="297332" y="24142"/>
                  </a:lnTo>
                  <a:lnTo>
                    <a:pt x="252628" y="10934"/>
                  </a:lnTo>
                  <a:lnTo>
                    <a:pt x="205981" y="2794"/>
                  </a:lnTo>
                  <a:lnTo>
                    <a:pt x="157695" y="0"/>
                  </a:lnTo>
                  <a:lnTo>
                    <a:pt x="109423" y="2794"/>
                  </a:lnTo>
                  <a:lnTo>
                    <a:pt x="62776" y="10934"/>
                  </a:lnTo>
                  <a:lnTo>
                    <a:pt x="18072" y="24142"/>
                  </a:lnTo>
                  <a:lnTo>
                    <a:pt x="13576" y="26047"/>
                  </a:lnTo>
                  <a:lnTo>
                    <a:pt x="23749" y="32372"/>
                  </a:lnTo>
                  <a:lnTo>
                    <a:pt x="85115" y="62661"/>
                  </a:lnTo>
                  <a:lnTo>
                    <a:pt x="123863" y="77266"/>
                  </a:lnTo>
                  <a:lnTo>
                    <a:pt x="168160" y="90538"/>
                  </a:lnTo>
                  <a:lnTo>
                    <a:pt x="218147" y="101752"/>
                  </a:lnTo>
                  <a:lnTo>
                    <a:pt x="273951" y="110172"/>
                  </a:lnTo>
                  <a:lnTo>
                    <a:pt x="335724" y="115100"/>
                  </a:lnTo>
                  <a:lnTo>
                    <a:pt x="403580" y="115785"/>
                  </a:lnTo>
                  <a:lnTo>
                    <a:pt x="441871" y="113576"/>
                  </a:lnTo>
                  <a:close/>
                </a:path>
                <a:path w="451485" h="828039">
                  <a:moveTo>
                    <a:pt x="451205" y="705904"/>
                  </a:moveTo>
                  <a:lnTo>
                    <a:pt x="438861" y="705904"/>
                  </a:lnTo>
                  <a:lnTo>
                    <a:pt x="387896" y="707618"/>
                  </a:lnTo>
                  <a:lnTo>
                    <a:pt x="336003" y="711441"/>
                  </a:lnTo>
                  <a:lnTo>
                    <a:pt x="285064" y="717867"/>
                  </a:lnTo>
                  <a:lnTo>
                    <a:pt x="221792" y="729526"/>
                  </a:lnTo>
                  <a:lnTo>
                    <a:pt x="162674" y="743356"/>
                  </a:lnTo>
                  <a:lnTo>
                    <a:pt x="108356" y="758545"/>
                  </a:lnTo>
                  <a:lnTo>
                    <a:pt x="59448" y="774255"/>
                  </a:lnTo>
                  <a:lnTo>
                    <a:pt x="16573" y="789686"/>
                  </a:lnTo>
                  <a:lnTo>
                    <a:pt x="0" y="796226"/>
                  </a:lnTo>
                  <a:lnTo>
                    <a:pt x="18072" y="803871"/>
                  </a:lnTo>
                  <a:lnTo>
                    <a:pt x="62776" y="817079"/>
                  </a:lnTo>
                  <a:lnTo>
                    <a:pt x="109423" y="825220"/>
                  </a:lnTo>
                  <a:lnTo>
                    <a:pt x="157695" y="828001"/>
                  </a:lnTo>
                  <a:lnTo>
                    <a:pt x="205981" y="825220"/>
                  </a:lnTo>
                  <a:lnTo>
                    <a:pt x="252628" y="817079"/>
                  </a:lnTo>
                  <a:lnTo>
                    <a:pt x="297332" y="803871"/>
                  </a:lnTo>
                  <a:lnTo>
                    <a:pt x="339775" y="785926"/>
                  </a:lnTo>
                  <a:lnTo>
                    <a:pt x="379641" y="763549"/>
                  </a:lnTo>
                  <a:lnTo>
                    <a:pt x="416636" y="737057"/>
                  </a:lnTo>
                  <a:lnTo>
                    <a:pt x="450443" y="706755"/>
                  </a:lnTo>
                  <a:lnTo>
                    <a:pt x="451205" y="705904"/>
                  </a:lnTo>
                  <a:close/>
                </a:path>
              </a:pathLst>
            </a:custGeom>
            <a:solidFill>
              <a:srgbClr val="D5E15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40">
              <a:extLst>
                <a:ext uri="{FF2B5EF4-FFF2-40B4-BE49-F238E27FC236}">
                  <a16:creationId xmlns:a16="http://schemas.microsoft.com/office/drawing/2014/main" id="{FE45FEF3-6BD5-F053-CACB-D3A4749B177F}"/>
                </a:ext>
              </a:extLst>
            </p:cNvPr>
            <p:cNvSpPr/>
            <p:nvPr/>
          </p:nvSpPr>
          <p:spPr>
            <a:xfrm>
              <a:off x="4003027" y="1124381"/>
              <a:ext cx="184785" cy="455295"/>
            </a:xfrm>
            <a:custGeom>
              <a:avLst/>
              <a:gdLst/>
              <a:ahLst/>
              <a:cxnLst/>
              <a:rect l="l" t="t" r="r" b="b"/>
              <a:pathLst>
                <a:path w="184785" h="455294">
                  <a:moveTo>
                    <a:pt x="184378" y="0"/>
                  </a:moveTo>
                  <a:lnTo>
                    <a:pt x="0" y="0"/>
                  </a:lnTo>
                  <a:lnTo>
                    <a:pt x="0" y="454964"/>
                  </a:lnTo>
                  <a:lnTo>
                    <a:pt x="184378" y="454964"/>
                  </a:lnTo>
                  <a:lnTo>
                    <a:pt x="184378" y="0"/>
                  </a:lnTo>
                  <a:close/>
                </a:path>
              </a:pathLst>
            </a:custGeom>
            <a:solidFill>
              <a:srgbClr val="BADA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41">
              <a:extLst>
                <a:ext uri="{FF2B5EF4-FFF2-40B4-BE49-F238E27FC236}">
                  <a16:creationId xmlns:a16="http://schemas.microsoft.com/office/drawing/2014/main" id="{D86DAA2B-382C-DA0B-58A4-F0CF59E7E1FE}"/>
                </a:ext>
              </a:extLst>
            </p:cNvPr>
            <p:cNvSpPr/>
            <p:nvPr/>
          </p:nvSpPr>
          <p:spPr>
            <a:xfrm>
              <a:off x="4021976" y="1146314"/>
              <a:ext cx="142240" cy="99060"/>
            </a:xfrm>
            <a:custGeom>
              <a:avLst/>
              <a:gdLst/>
              <a:ahLst/>
              <a:cxnLst/>
              <a:rect l="l" t="t" r="r" b="b"/>
              <a:pathLst>
                <a:path w="142239" h="99059">
                  <a:moveTo>
                    <a:pt x="21475" y="85991"/>
                  </a:moveTo>
                  <a:lnTo>
                    <a:pt x="0" y="85991"/>
                  </a:lnTo>
                  <a:lnTo>
                    <a:pt x="0" y="98628"/>
                  </a:lnTo>
                  <a:lnTo>
                    <a:pt x="21475" y="98628"/>
                  </a:lnTo>
                  <a:lnTo>
                    <a:pt x="21475" y="85991"/>
                  </a:lnTo>
                  <a:close/>
                </a:path>
                <a:path w="142239" h="99059">
                  <a:moveTo>
                    <a:pt x="21475" y="60731"/>
                  </a:moveTo>
                  <a:lnTo>
                    <a:pt x="0" y="60731"/>
                  </a:lnTo>
                  <a:lnTo>
                    <a:pt x="0" y="73367"/>
                  </a:lnTo>
                  <a:lnTo>
                    <a:pt x="21475" y="73367"/>
                  </a:lnTo>
                  <a:lnTo>
                    <a:pt x="21475" y="60731"/>
                  </a:lnTo>
                  <a:close/>
                </a:path>
                <a:path w="142239" h="99059">
                  <a:moveTo>
                    <a:pt x="56222" y="85991"/>
                  </a:moveTo>
                  <a:lnTo>
                    <a:pt x="34747" y="85991"/>
                  </a:lnTo>
                  <a:lnTo>
                    <a:pt x="34747" y="98628"/>
                  </a:lnTo>
                  <a:lnTo>
                    <a:pt x="56222" y="98628"/>
                  </a:lnTo>
                  <a:lnTo>
                    <a:pt x="56222" y="85991"/>
                  </a:lnTo>
                  <a:close/>
                </a:path>
                <a:path w="142239" h="99059">
                  <a:moveTo>
                    <a:pt x="56222" y="60731"/>
                  </a:moveTo>
                  <a:lnTo>
                    <a:pt x="34747" y="60731"/>
                  </a:lnTo>
                  <a:lnTo>
                    <a:pt x="34747" y="73367"/>
                  </a:lnTo>
                  <a:lnTo>
                    <a:pt x="56222" y="73367"/>
                  </a:lnTo>
                  <a:lnTo>
                    <a:pt x="56222" y="60731"/>
                  </a:lnTo>
                  <a:close/>
                </a:path>
                <a:path w="142239" h="99059">
                  <a:moveTo>
                    <a:pt x="142036" y="28155"/>
                  </a:moveTo>
                  <a:lnTo>
                    <a:pt x="12" y="28155"/>
                  </a:lnTo>
                  <a:lnTo>
                    <a:pt x="12" y="42849"/>
                  </a:lnTo>
                  <a:lnTo>
                    <a:pt x="142036" y="42849"/>
                  </a:lnTo>
                  <a:lnTo>
                    <a:pt x="142036" y="28155"/>
                  </a:lnTo>
                  <a:close/>
                </a:path>
                <a:path w="142239" h="99059">
                  <a:moveTo>
                    <a:pt x="142036" y="0"/>
                  </a:moveTo>
                  <a:lnTo>
                    <a:pt x="12" y="0"/>
                  </a:lnTo>
                  <a:lnTo>
                    <a:pt x="12" y="14681"/>
                  </a:lnTo>
                  <a:lnTo>
                    <a:pt x="142036" y="14681"/>
                  </a:lnTo>
                  <a:lnTo>
                    <a:pt x="1420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42">
              <a:extLst>
                <a:ext uri="{FF2B5EF4-FFF2-40B4-BE49-F238E27FC236}">
                  <a16:creationId xmlns:a16="http://schemas.microsoft.com/office/drawing/2014/main" id="{2CB7957D-1EBA-4BD6-9475-5CE7B12DCFD0}"/>
                </a:ext>
              </a:extLst>
            </p:cNvPr>
            <p:cNvSpPr/>
            <p:nvPr/>
          </p:nvSpPr>
          <p:spPr>
            <a:xfrm>
              <a:off x="4157370" y="1234300"/>
              <a:ext cx="184785" cy="345440"/>
            </a:xfrm>
            <a:custGeom>
              <a:avLst/>
              <a:gdLst/>
              <a:ahLst/>
              <a:cxnLst/>
              <a:rect l="l" t="t" r="r" b="b"/>
              <a:pathLst>
                <a:path w="184785" h="345440">
                  <a:moveTo>
                    <a:pt x="184378" y="0"/>
                  </a:moveTo>
                  <a:lnTo>
                    <a:pt x="0" y="0"/>
                  </a:lnTo>
                  <a:lnTo>
                    <a:pt x="0" y="345046"/>
                  </a:lnTo>
                  <a:lnTo>
                    <a:pt x="184378" y="345046"/>
                  </a:lnTo>
                  <a:lnTo>
                    <a:pt x="184378" y="0"/>
                  </a:lnTo>
                  <a:close/>
                </a:path>
              </a:pathLst>
            </a:custGeom>
            <a:solidFill>
              <a:srgbClr val="75B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43">
              <a:extLst>
                <a:ext uri="{FF2B5EF4-FFF2-40B4-BE49-F238E27FC236}">
                  <a16:creationId xmlns:a16="http://schemas.microsoft.com/office/drawing/2014/main" id="{96C83891-EE21-33DE-94E9-A414FE782909}"/>
                </a:ext>
              </a:extLst>
            </p:cNvPr>
            <p:cNvSpPr/>
            <p:nvPr/>
          </p:nvSpPr>
          <p:spPr>
            <a:xfrm>
              <a:off x="4186720" y="1255483"/>
              <a:ext cx="125730" cy="88900"/>
            </a:xfrm>
            <a:custGeom>
              <a:avLst/>
              <a:gdLst/>
              <a:ahLst/>
              <a:cxnLst/>
              <a:rect l="l" t="t" r="r" b="b"/>
              <a:pathLst>
                <a:path w="125729" h="88900">
                  <a:moveTo>
                    <a:pt x="21475" y="75780"/>
                  </a:moveTo>
                  <a:lnTo>
                    <a:pt x="0" y="75780"/>
                  </a:lnTo>
                  <a:lnTo>
                    <a:pt x="0" y="88417"/>
                  </a:lnTo>
                  <a:lnTo>
                    <a:pt x="21475" y="88417"/>
                  </a:lnTo>
                  <a:lnTo>
                    <a:pt x="21475" y="75780"/>
                  </a:lnTo>
                  <a:close/>
                </a:path>
                <a:path w="125729" h="88900">
                  <a:moveTo>
                    <a:pt x="21475" y="50520"/>
                  </a:moveTo>
                  <a:lnTo>
                    <a:pt x="0" y="50520"/>
                  </a:lnTo>
                  <a:lnTo>
                    <a:pt x="0" y="63157"/>
                  </a:lnTo>
                  <a:lnTo>
                    <a:pt x="21475" y="63157"/>
                  </a:lnTo>
                  <a:lnTo>
                    <a:pt x="21475" y="50520"/>
                  </a:lnTo>
                  <a:close/>
                </a:path>
                <a:path w="125729" h="88900">
                  <a:moveTo>
                    <a:pt x="21475" y="25260"/>
                  </a:moveTo>
                  <a:lnTo>
                    <a:pt x="0" y="25260"/>
                  </a:lnTo>
                  <a:lnTo>
                    <a:pt x="0" y="37896"/>
                  </a:lnTo>
                  <a:lnTo>
                    <a:pt x="21475" y="37896"/>
                  </a:lnTo>
                  <a:lnTo>
                    <a:pt x="21475" y="25260"/>
                  </a:lnTo>
                  <a:close/>
                </a:path>
                <a:path w="125729" h="88900">
                  <a:moveTo>
                    <a:pt x="21475" y="0"/>
                  </a:moveTo>
                  <a:lnTo>
                    <a:pt x="0" y="0"/>
                  </a:lnTo>
                  <a:lnTo>
                    <a:pt x="0" y="12636"/>
                  </a:lnTo>
                  <a:lnTo>
                    <a:pt x="21475" y="12636"/>
                  </a:lnTo>
                  <a:lnTo>
                    <a:pt x="21475" y="0"/>
                  </a:lnTo>
                  <a:close/>
                </a:path>
                <a:path w="125729" h="88900">
                  <a:moveTo>
                    <a:pt x="56210" y="75780"/>
                  </a:moveTo>
                  <a:lnTo>
                    <a:pt x="34734" y="75780"/>
                  </a:lnTo>
                  <a:lnTo>
                    <a:pt x="34734" y="88417"/>
                  </a:lnTo>
                  <a:lnTo>
                    <a:pt x="56210" y="88417"/>
                  </a:lnTo>
                  <a:lnTo>
                    <a:pt x="56210" y="75780"/>
                  </a:lnTo>
                  <a:close/>
                </a:path>
                <a:path w="125729" h="88900">
                  <a:moveTo>
                    <a:pt x="56210" y="50520"/>
                  </a:moveTo>
                  <a:lnTo>
                    <a:pt x="34734" y="50520"/>
                  </a:lnTo>
                  <a:lnTo>
                    <a:pt x="34734" y="63157"/>
                  </a:lnTo>
                  <a:lnTo>
                    <a:pt x="56210" y="63157"/>
                  </a:lnTo>
                  <a:lnTo>
                    <a:pt x="56210" y="50520"/>
                  </a:lnTo>
                  <a:close/>
                </a:path>
                <a:path w="125729" h="88900">
                  <a:moveTo>
                    <a:pt x="56210" y="25260"/>
                  </a:moveTo>
                  <a:lnTo>
                    <a:pt x="34734" y="25260"/>
                  </a:lnTo>
                  <a:lnTo>
                    <a:pt x="34734" y="37896"/>
                  </a:lnTo>
                  <a:lnTo>
                    <a:pt x="56210" y="37896"/>
                  </a:lnTo>
                  <a:lnTo>
                    <a:pt x="56210" y="25260"/>
                  </a:lnTo>
                  <a:close/>
                </a:path>
                <a:path w="125729" h="88900">
                  <a:moveTo>
                    <a:pt x="56210" y="0"/>
                  </a:moveTo>
                  <a:lnTo>
                    <a:pt x="34734" y="0"/>
                  </a:lnTo>
                  <a:lnTo>
                    <a:pt x="34734" y="12636"/>
                  </a:lnTo>
                  <a:lnTo>
                    <a:pt x="56210" y="12636"/>
                  </a:lnTo>
                  <a:lnTo>
                    <a:pt x="56210" y="0"/>
                  </a:lnTo>
                  <a:close/>
                </a:path>
                <a:path w="125729" h="88900">
                  <a:moveTo>
                    <a:pt x="90944" y="75780"/>
                  </a:moveTo>
                  <a:lnTo>
                    <a:pt x="69469" y="75780"/>
                  </a:lnTo>
                  <a:lnTo>
                    <a:pt x="69469" y="88417"/>
                  </a:lnTo>
                  <a:lnTo>
                    <a:pt x="90944" y="88417"/>
                  </a:lnTo>
                  <a:lnTo>
                    <a:pt x="90944" y="75780"/>
                  </a:lnTo>
                  <a:close/>
                </a:path>
                <a:path w="125729" h="88900">
                  <a:moveTo>
                    <a:pt x="90944" y="50520"/>
                  </a:moveTo>
                  <a:lnTo>
                    <a:pt x="69469" y="50520"/>
                  </a:lnTo>
                  <a:lnTo>
                    <a:pt x="69469" y="63157"/>
                  </a:lnTo>
                  <a:lnTo>
                    <a:pt x="90944" y="63157"/>
                  </a:lnTo>
                  <a:lnTo>
                    <a:pt x="90944" y="50520"/>
                  </a:lnTo>
                  <a:close/>
                </a:path>
                <a:path w="125729" h="88900">
                  <a:moveTo>
                    <a:pt x="90944" y="25260"/>
                  </a:moveTo>
                  <a:lnTo>
                    <a:pt x="69469" y="25260"/>
                  </a:lnTo>
                  <a:lnTo>
                    <a:pt x="69469" y="37896"/>
                  </a:lnTo>
                  <a:lnTo>
                    <a:pt x="90944" y="37896"/>
                  </a:lnTo>
                  <a:lnTo>
                    <a:pt x="90944" y="25260"/>
                  </a:lnTo>
                  <a:close/>
                </a:path>
                <a:path w="125729" h="88900">
                  <a:moveTo>
                    <a:pt x="90944" y="0"/>
                  </a:moveTo>
                  <a:lnTo>
                    <a:pt x="69469" y="0"/>
                  </a:lnTo>
                  <a:lnTo>
                    <a:pt x="69469" y="12636"/>
                  </a:lnTo>
                  <a:lnTo>
                    <a:pt x="90944" y="12636"/>
                  </a:lnTo>
                  <a:lnTo>
                    <a:pt x="90944" y="0"/>
                  </a:lnTo>
                  <a:close/>
                </a:path>
                <a:path w="125729" h="88900">
                  <a:moveTo>
                    <a:pt x="125679" y="75780"/>
                  </a:moveTo>
                  <a:lnTo>
                    <a:pt x="104203" y="75780"/>
                  </a:lnTo>
                  <a:lnTo>
                    <a:pt x="104203" y="88417"/>
                  </a:lnTo>
                  <a:lnTo>
                    <a:pt x="125679" y="88417"/>
                  </a:lnTo>
                  <a:lnTo>
                    <a:pt x="125679" y="75780"/>
                  </a:lnTo>
                  <a:close/>
                </a:path>
                <a:path w="125729" h="88900">
                  <a:moveTo>
                    <a:pt x="125679" y="50520"/>
                  </a:moveTo>
                  <a:lnTo>
                    <a:pt x="104203" y="50520"/>
                  </a:lnTo>
                  <a:lnTo>
                    <a:pt x="104203" y="63157"/>
                  </a:lnTo>
                  <a:lnTo>
                    <a:pt x="125679" y="63157"/>
                  </a:lnTo>
                  <a:lnTo>
                    <a:pt x="125679" y="50520"/>
                  </a:lnTo>
                  <a:close/>
                </a:path>
                <a:path w="125729" h="88900">
                  <a:moveTo>
                    <a:pt x="125679" y="25260"/>
                  </a:moveTo>
                  <a:lnTo>
                    <a:pt x="104203" y="25260"/>
                  </a:lnTo>
                  <a:lnTo>
                    <a:pt x="104203" y="37896"/>
                  </a:lnTo>
                  <a:lnTo>
                    <a:pt x="125679" y="37896"/>
                  </a:lnTo>
                  <a:lnTo>
                    <a:pt x="125679" y="25260"/>
                  </a:lnTo>
                  <a:close/>
                </a:path>
                <a:path w="125729" h="88900">
                  <a:moveTo>
                    <a:pt x="125679" y="0"/>
                  </a:moveTo>
                  <a:lnTo>
                    <a:pt x="104203" y="0"/>
                  </a:lnTo>
                  <a:lnTo>
                    <a:pt x="104203" y="12636"/>
                  </a:lnTo>
                  <a:lnTo>
                    <a:pt x="125679" y="12636"/>
                  </a:lnTo>
                  <a:lnTo>
                    <a:pt x="1256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44">
              <a:extLst>
                <a:ext uri="{FF2B5EF4-FFF2-40B4-BE49-F238E27FC236}">
                  <a16:creationId xmlns:a16="http://schemas.microsoft.com/office/drawing/2014/main" id="{6FE09250-2874-8E8B-7288-983C5EA6EEE4}"/>
                </a:ext>
              </a:extLst>
            </p:cNvPr>
            <p:cNvSpPr/>
            <p:nvPr/>
          </p:nvSpPr>
          <p:spPr>
            <a:xfrm>
              <a:off x="3869593" y="1280674"/>
              <a:ext cx="184785" cy="299085"/>
            </a:xfrm>
            <a:custGeom>
              <a:avLst/>
              <a:gdLst/>
              <a:ahLst/>
              <a:cxnLst/>
              <a:rect l="l" t="t" r="r" b="b"/>
              <a:pathLst>
                <a:path w="184785" h="299084">
                  <a:moveTo>
                    <a:pt x="0" y="0"/>
                  </a:moveTo>
                  <a:lnTo>
                    <a:pt x="0" y="298665"/>
                  </a:lnTo>
                  <a:lnTo>
                    <a:pt x="184378" y="298665"/>
                  </a:lnTo>
                  <a:lnTo>
                    <a:pt x="184378" y="42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45">
              <a:extLst>
                <a:ext uri="{FF2B5EF4-FFF2-40B4-BE49-F238E27FC236}">
                  <a16:creationId xmlns:a16="http://schemas.microsoft.com/office/drawing/2014/main" id="{5AFD4C4F-4EA1-AB12-0A1A-110B25041A06}"/>
                </a:ext>
              </a:extLst>
            </p:cNvPr>
            <p:cNvSpPr/>
            <p:nvPr/>
          </p:nvSpPr>
          <p:spPr>
            <a:xfrm>
              <a:off x="3890772" y="1352790"/>
              <a:ext cx="142240" cy="78740"/>
            </a:xfrm>
            <a:custGeom>
              <a:avLst/>
              <a:gdLst/>
              <a:ahLst/>
              <a:cxnLst/>
              <a:rect l="l" t="t" r="r" b="b"/>
              <a:pathLst>
                <a:path w="142239" h="78740">
                  <a:moveTo>
                    <a:pt x="142024" y="63665"/>
                  </a:moveTo>
                  <a:lnTo>
                    <a:pt x="0" y="63665"/>
                  </a:lnTo>
                  <a:lnTo>
                    <a:pt x="0" y="78359"/>
                  </a:lnTo>
                  <a:lnTo>
                    <a:pt x="142024" y="78359"/>
                  </a:lnTo>
                  <a:lnTo>
                    <a:pt x="142024" y="63665"/>
                  </a:lnTo>
                  <a:close/>
                </a:path>
                <a:path w="142239" h="78740">
                  <a:moveTo>
                    <a:pt x="142024" y="31826"/>
                  </a:moveTo>
                  <a:lnTo>
                    <a:pt x="0" y="31826"/>
                  </a:lnTo>
                  <a:lnTo>
                    <a:pt x="0" y="46520"/>
                  </a:lnTo>
                  <a:lnTo>
                    <a:pt x="142024" y="46520"/>
                  </a:lnTo>
                  <a:lnTo>
                    <a:pt x="142024" y="31826"/>
                  </a:lnTo>
                  <a:close/>
                </a:path>
                <a:path w="142239" h="78740">
                  <a:moveTo>
                    <a:pt x="142024" y="0"/>
                  </a:moveTo>
                  <a:lnTo>
                    <a:pt x="0" y="0"/>
                  </a:lnTo>
                  <a:lnTo>
                    <a:pt x="0" y="14693"/>
                  </a:lnTo>
                  <a:lnTo>
                    <a:pt x="142024" y="14693"/>
                  </a:lnTo>
                  <a:lnTo>
                    <a:pt x="142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46">
              <a:extLst>
                <a:ext uri="{FF2B5EF4-FFF2-40B4-BE49-F238E27FC236}">
                  <a16:creationId xmlns:a16="http://schemas.microsoft.com/office/drawing/2014/main" id="{0478C6D9-E80D-474E-36C7-1FE367FC8198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20601" y="1427742"/>
              <a:ext cx="177142" cy="221868"/>
            </a:xfrm>
            <a:prstGeom prst="rect">
              <a:avLst/>
            </a:prstGeom>
          </p:spPr>
        </p:pic>
      </p:grpSp>
      <p:grpSp>
        <p:nvGrpSpPr>
          <p:cNvPr id="25" name="object 2">
            <a:extLst>
              <a:ext uri="{FF2B5EF4-FFF2-40B4-BE49-F238E27FC236}">
                <a16:creationId xmlns:a16="http://schemas.microsoft.com/office/drawing/2014/main" id="{FEA75EDB-87BD-4FFB-AB5A-B5BC89E6EC43}"/>
              </a:ext>
            </a:extLst>
          </p:cNvPr>
          <p:cNvGrpSpPr/>
          <p:nvPr/>
        </p:nvGrpSpPr>
        <p:grpSpPr>
          <a:xfrm>
            <a:off x="287997" y="1872002"/>
            <a:ext cx="3276600" cy="180340"/>
            <a:chOff x="287997" y="1872005"/>
            <a:chExt cx="3276600" cy="180340"/>
          </a:xfrm>
        </p:grpSpPr>
        <p:sp>
          <p:nvSpPr>
            <p:cNvPr id="26" name="object 3">
              <a:extLst>
                <a:ext uri="{FF2B5EF4-FFF2-40B4-BE49-F238E27FC236}">
                  <a16:creationId xmlns:a16="http://schemas.microsoft.com/office/drawing/2014/main" id="{972C6364-2E96-D6AD-42C2-00DCBAFC24D0}"/>
                </a:ext>
              </a:extLst>
            </p:cNvPr>
            <p:cNvSpPr/>
            <p:nvPr/>
          </p:nvSpPr>
          <p:spPr>
            <a:xfrm>
              <a:off x="287997" y="1872005"/>
              <a:ext cx="3276600" cy="180340"/>
            </a:xfrm>
            <a:custGeom>
              <a:avLst/>
              <a:gdLst/>
              <a:ahLst/>
              <a:cxnLst/>
              <a:rect l="l" t="t" r="r" b="b"/>
              <a:pathLst>
                <a:path w="3276600" h="180339">
                  <a:moveTo>
                    <a:pt x="3276003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3276003" y="179997"/>
                  </a:lnTo>
                  <a:lnTo>
                    <a:pt x="3276003" y="0"/>
                  </a:lnTo>
                  <a:close/>
                </a:path>
              </a:pathLst>
            </a:custGeom>
            <a:solidFill>
              <a:srgbClr val="FAA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4">
              <a:extLst>
                <a:ext uri="{FF2B5EF4-FFF2-40B4-BE49-F238E27FC236}">
                  <a16:creationId xmlns:a16="http://schemas.microsoft.com/office/drawing/2014/main" id="{C95103C5-2377-1027-64F7-888D349828EF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7997" y="1872005"/>
              <a:ext cx="177234" cy="179997"/>
            </a:xfrm>
            <a:prstGeom prst="rect">
              <a:avLst/>
            </a:prstGeom>
          </p:spPr>
        </p:pic>
      </p:grpSp>
      <p:grpSp>
        <p:nvGrpSpPr>
          <p:cNvPr id="28" name="object 5">
            <a:extLst>
              <a:ext uri="{FF2B5EF4-FFF2-40B4-BE49-F238E27FC236}">
                <a16:creationId xmlns:a16="http://schemas.microsoft.com/office/drawing/2014/main" id="{2ACB540E-C060-E972-017C-5D30B3ABB8C3}"/>
              </a:ext>
            </a:extLst>
          </p:cNvPr>
          <p:cNvGrpSpPr/>
          <p:nvPr/>
        </p:nvGrpSpPr>
        <p:grpSpPr>
          <a:xfrm>
            <a:off x="3707993" y="1872002"/>
            <a:ext cx="3276600" cy="180340"/>
            <a:chOff x="3707993" y="1872005"/>
            <a:chExt cx="3276600" cy="180340"/>
          </a:xfrm>
        </p:grpSpPr>
        <p:sp>
          <p:nvSpPr>
            <p:cNvPr id="29" name="object 6">
              <a:extLst>
                <a:ext uri="{FF2B5EF4-FFF2-40B4-BE49-F238E27FC236}">
                  <a16:creationId xmlns:a16="http://schemas.microsoft.com/office/drawing/2014/main" id="{102AEB0C-1512-89DC-9224-02CD694CA022}"/>
                </a:ext>
              </a:extLst>
            </p:cNvPr>
            <p:cNvSpPr/>
            <p:nvPr/>
          </p:nvSpPr>
          <p:spPr>
            <a:xfrm>
              <a:off x="3707993" y="1872005"/>
              <a:ext cx="3276600" cy="180340"/>
            </a:xfrm>
            <a:custGeom>
              <a:avLst/>
              <a:gdLst/>
              <a:ahLst/>
              <a:cxnLst/>
              <a:rect l="l" t="t" r="r" b="b"/>
              <a:pathLst>
                <a:path w="3276600" h="180339">
                  <a:moveTo>
                    <a:pt x="3276003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3276003" y="179997"/>
                  </a:lnTo>
                  <a:lnTo>
                    <a:pt x="3276003" y="0"/>
                  </a:lnTo>
                  <a:close/>
                </a:path>
              </a:pathLst>
            </a:custGeom>
            <a:solidFill>
              <a:srgbClr val="FAA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7">
              <a:extLst>
                <a:ext uri="{FF2B5EF4-FFF2-40B4-BE49-F238E27FC236}">
                  <a16:creationId xmlns:a16="http://schemas.microsoft.com/office/drawing/2014/main" id="{B972E834-4CEB-E57F-7BE1-C1F9EF15F40D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07993" y="1872005"/>
              <a:ext cx="177238" cy="179997"/>
            </a:xfrm>
            <a:prstGeom prst="rect">
              <a:avLst/>
            </a:prstGeom>
          </p:spPr>
        </p:pic>
      </p:grpSp>
      <p:grpSp>
        <p:nvGrpSpPr>
          <p:cNvPr id="31" name="object 8">
            <a:extLst>
              <a:ext uri="{FF2B5EF4-FFF2-40B4-BE49-F238E27FC236}">
                <a16:creationId xmlns:a16="http://schemas.microsoft.com/office/drawing/2014/main" id="{38448BFD-F6C2-333E-3DDF-5723CCE7D27A}"/>
              </a:ext>
            </a:extLst>
          </p:cNvPr>
          <p:cNvGrpSpPr/>
          <p:nvPr/>
        </p:nvGrpSpPr>
        <p:grpSpPr>
          <a:xfrm>
            <a:off x="7127999" y="1872002"/>
            <a:ext cx="3276600" cy="180340"/>
            <a:chOff x="7128002" y="1872005"/>
            <a:chExt cx="3276600" cy="180340"/>
          </a:xfrm>
        </p:grpSpPr>
        <p:sp>
          <p:nvSpPr>
            <p:cNvPr id="32" name="object 9">
              <a:extLst>
                <a:ext uri="{FF2B5EF4-FFF2-40B4-BE49-F238E27FC236}">
                  <a16:creationId xmlns:a16="http://schemas.microsoft.com/office/drawing/2014/main" id="{47128C4C-5749-8C3A-759F-079DD5E9AEA1}"/>
                </a:ext>
              </a:extLst>
            </p:cNvPr>
            <p:cNvSpPr/>
            <p:nvPr/>
          </p:nvSpPr>
          <p:spPr>
            <a:xfrm>
              <a:off x="7128002" y="1872005"/>
              <a:ext cx="3276600" cy="180340"/>
            </a:xfrm>
            <a:custGeom>
              <a:avLst/>
              <a:gdLst/>
              <a:ahLst/>
              <a:cxnLst/>
              <a:rect l="l" t="t" r="r" b="b"/>
              <a:pathLst>
                <a:path w="3276600" h="180339">
                  <a:moveTo>
                    <a:pt x="3276003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3276003" y="179997"/>
                  </a:lnTo>
                  <a:lnTo>
                    <a:pt x="3276003" y="0"/>
                  </a:lnTo>
                  <a:close/>
                </a:path>
              </a:pathLst>
            </a:custGeom>
            <a:solidFill>
              <a:srgbClr val="FAA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0">
              <a:extLst>
                <a:ext uri="{FF2B5EF4-FFF2-40B4-BE49-F238E27FC236}">
                  <a16:creationId xmlns:a16="http://schemas.microsoft.com/office/drawing/2014/main" id="{0D80903D-4B1E-AEA6-8EC4-7359B37D966A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128002" y="1872005"/>
              <a:ext cx="177229" cy="179997"/>
            </a:xfrm>
            <a:prstGeom prst="rect">
              <a:avLst/>
            </a:prstGeom>
          </p:spPr>
        </p:pic>
      </p:grpSp>
      <p:sp>
        <p:nvSpPr>
          <p:cNvPr id="24" name="object 127">
            <a:extLst>
              <a:ext uri="{FF2B5EF4-FFF2-40B4-BE49-F238E27FC236}">
                <a16:creationId xmlns:a16="http://schemas.microsoft.com/office/drawing/2014/main" id="{7EECEB93-EACD-C308-50B6-1184823B7508}"/>
              </a:ext>
            </a:extLst>
          </p:cNvPr>
          <p:cNvSpPr/>
          <p:nvPr/>
        </p:nvSpPr>
        <p:spPr>
          <a:xfrm>
            <a:off x="288005" y="288010"/>
            <a:ext cx="10116185" cy="576580"/>
          </a:xfrm>
          <a:custGeom>
            <a:avLst/>
            <a:gdLst/>
            <a:ahLst/>
            <a:cxnLst/>
            <a:rect l="l" t="t" r="r" b="b"/>
            <a:pathLst>
              <a:path w="10116185" h="576580">
                <a:moveTo>
                  <a:pt x="10007993" y="0"/>
                </a:moveTo>
                <a:lnTo>
                  <a:pt x="108000" y="0"/>
                </a:lnTo>
                <a:lnTo>
                  <a:pt x="66061" y="8520"/>
                </a:lnTo>
                <a:lnTo>
                  <a:pt x="31721" y="31721"/>
                </a:lnTo>
                <a:lnTo>
                  <a:pt x="8520" y="66061"/>
                </a:lnTo>
                <a:lnTo>
                  <a:pt x="0" y="108000"/>
                </a:lnTo>
                <a:lnTo>
                  <a:pt x="0" y="467995"/>
                </a:lnTo>
                <a:lnTo>
                  <a:pt x="8520" y="509928"/>
                </a:lnTo>
                <a:lnTo>
                  <a:pt x="31721" y="544269"/>
                </a:lnTo>
                <a:lnTo>
                  <a:pt x="66061" y="567473"/>
                </a:lnTo>
                <a:lnTo>
                  <a:pt x="108000" y="575995"/>
                </a:lnTo>
                <a:lnTo>
                  <a:pt x="10007993" y="575995"/>
                </a:lnTo>
                <a:lnTo>
                  <a:pt x="10049927" y="567473"/>
                </a:lnTo>
                <a:lnTo>
                  <a:pt x="10084268" y="544269"/>
                </a:lnTo>
                <a:lnTo>
                  <a:pt x="10107472" y="509928"/>
                </a:lnTo>
                <a:lnTo>
                  <a:pt x="10115994" y="467995"/>
                </a:lnTo>
                <a:lnTo>
                  <a:pt x="10115994" y="108000"/>
                </a:lnTo>
                <a:lnTo>
                  <a:pt x="10107472" y="66061"/>
                </a:lnTo>
                <a:lnTo>
                  <a:pt x="10084268" y="31721"/>
                </a:lnTo>
                <a:lnTo>
                  <a:pt x="10049927" y="8520"/>
                </a:lnTo>
                <a:lnTo>
                  <a:pt x="10007993" y="0"/>
                </a:lnTo>
                <a:close/>
              </a:path>
            </a:pathLst>
          </a:custGeom>
          <a:solidFill>
            <a:srgbClr val="FAA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37FD3885-F4DE-302A-3210-5C2A0618D9C3}"/>
              </a:ext>
            </a:extLst>
          </p:cNvPr>
          <p:cNvSpPr/>
          <p:nvPr/>
        </p:nvSpPr>
        <p:spPr>
          <a:xfrm>
            <a:off x="7127996" y="4680004"/>
            <a:ext cx="3276600" cy="1296035"/>
          </a:xfrm>
          <a:custGeom>
            <a:avLst/>
            <a:gdLst/>
            <a:ahLst/>
            <a:cxnLst/>
            <a:rect l="l" t="t" r="r" b="b"/>
            <a:pathLst>
              <a:path w="3276600" h="1296035">
                <a:moveTo>
                  <a:pt x="3150006" y="0"/>
                </a:moveTo>
                <a:lnTo>
                  <a:pt x="126009" y="0"/>
                </a:lnTo>
                <a:lnTo>
                  <a:pt x="77082" y="9942"/>
                </a:lnTo>
                <a:lnTo>
                  <a:pt x="37015" y="37014"/>
                </a:lnTo>
                <a:lnTo>
                  <a:pt x="9943" y="77077"/>
                </a:lnTo>
                <a:lnTo>
                  <a:pt x="0" y="125996"/>
                </a:lnTo>
                <a:lnTo>
                  <a:pt x="0" y="1170000"/>
                </a:lnTo>
                <a:lnTo>
                  <a:pt x="9943" y="1218924"/>
                </a:lnTo>
                <a:lnTo>
                  <a:pt x="37015" y="1258987"/>
                </a:lnTo>
                <a:lnTo>
                  <a:pt x="77082" y="1286055"/>
                </a:lnTo>
                <a:lnTo>
                  <a:pt x="126009" y="1295996"/>
                </a:lnTo>
                <a:lnTo>
                  <a:pt x="3150006" y="1295996"/>
                </a:lnTo>
                <a:lnTo>
                  <a:pt x="3198925" y="1286055"/>
                </a:lnTo>
                <a:lnTo>
                  <a:pt x="3238988" y="1258987"/>
                </a:lnTo>
                <a:lnTo>
                  <a:pt x="3266060" y="1218924"/>
                </a:lnTo>
                <a:lnTo>
                  <a:pt x="3276003" y="1170000"/>
                </a:lnTo>
                <a:lnTo>
                  <a:pt x="3276003" y="125996"/>
                </a:lnTo>
                <a:lnTo>
                  <a:pt x="3266060" y="77077"/>
                </a:lnTo>
                <a:lnTo>
                  <a:pt x="3238988" y="37014"/>
                </a:lnTo>
                <a:lnTo>
                  <a:pt x="3198925" y="9942"/>
                </a:lnTo>
                <a:lnTo>
                  <a:pt x="3150006" y="0"/>
                </a:lnTo>
                <a:close/>
              </a:path>
            </a:pathLst>
          </a:custGeom>
          <a:solidFill>
            <a:srgbClr val="FFE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>
            <a:extLst>
              <a:ext uri="{FF2B5EF4-FFF2-40B4-BE49-F238E27FC236}">
                <a16:creationId xmlns:a16="http://schemas.microsoft.com/office/drawing/2014/main" id="{9C4E47CB-6937-583C-28A1-9700DA43E676}"/>
              </a:ext>
            </a:extLst>
          </p:cNvPr>
          <p:cNvGrpSpPr/>
          <p:nvPr/>
        </p:nvGrpSpPr>
        <p:grpSpPr>
          <a:xfrm>
            <a:off x="287996" y="4680004"/>
            <a:ext cx="3276600" cy="1296035"/>
            <a:chOff x="287996" y="4680004"/>
            <a:chExt cx="3276600" cy="1296035"/>
          </a:xfrm>
        </p:grpSpPr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F5D694B1-1246-698E-D675-118F885214B6}"/>
                </a:ext>
              </a:extLst>
            </p:cNvPr>
            <p:cNvSpPr/>
            <p:nvPr/>
          </p:nvSpPr>
          <p:spPr>
            <a:xfrm>
              <a:off x="287996" y="4680004"/>
              <a:ext cx="3276600" cy="1296035"/>
            </a:xfrm>
            <a:custGeom>
              <a:avLst/>
              <a:gdLst/>
              <a:ahLst/>
              <a:cxnLst/>
              <a:rect l="l" t="t" r="r" b="b"/>
              <a:pathLst>
                <a:path w="3276600" h="1296035">
                  <a:moveTo>
                    <a:pt x="3150006" y="0"/>
                  </a:moveTo>
                  <a:lnTo>
                    <a:pt x="126009" y="0"/>
                  </a:lnTo>
                  <a:lnTo>
                    <a:pt x="77082" y="9942"/>
                  </a:lnTo>
                  <a:lnTo>
                    <a:pt x="37015" y="37014"/>
                  </a:lnTo>
                  <a:lnTo>
                    <a:pt x="9943" y="77077"/>
                  </a:lnTo>
                  <a:lnTo>
                    <a:pt x="0" y="125996"/>
                  </a:lnTo>
                  <a:lnTo>
                    <a:pt x="0" y="1170000"/>
                  </a:lnTo>
                  <a:lnTo>
                    <a:pt x="9943" y="1218924"/>
                  </a:lnTo>
                  <a:lnTo>
                    <a:pt x="37015" y="1258987"/>
                  </a:lnTo>
                  <a:lnTo>
                    <a:pt x="77082" y="1286055"/>
                  </a:lnTo>
                  <a:lnTo>
                    <a:pt x="126009" y="1295996"/>
                  </a:lnTo>
                  <a:lnTo>
                    <a:pt x="3150006" y="1295996"/>
                  </a:lnTo>
                  <a:lnTo>
                    <a:pt x="3198925" y="1286055"/>
                  </a:lnTo>
                  <a:lnTo>
                    <a:pt x="3238988" y="1258987"/>
                  </a:lnTo>
                  <a:lnTo>
                    <a:pt x="3266060" y="1218924"/>
                  </a:lnTo>
                  <a:lnTo>
                    <a:pt x="3276003" y="1170000"/>
                  </a:lnTo>
                  <a:lnTo>
                    <a:pt x="3276003" y="125996"/>
                  </a:lnTo>
                  <a:lnTo>
                    <a:pt x="3266060" y="77077"/>
                  </a:lnTo>
                  <a:lnTo>
                    <a:pt x="3238988" y="37014"/>
                  </a:lnTo>
                  <a:lnTo>
                    <a:pt x="3198925" y="9942"/>
                  </a:lnTo>
                  <a:lnTo>
                    <a:pt x="3150006" y="0"/>
                  </a:lnTo>
                  <a:close/>
                </a:path>
              </a:pathLst>
            </a:custGeom>
            <a:solidFill>
              <a:srgbClr val="FFE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83BB7B83-A298-1619-DE68-314EEE722029}"/>
                </a:ext>
              </a:extLst>
            </p:cNvPr>
            <p:cNvSpPr/>
            <p:nvPr/>
          </p:nvSpPr>
          <p:spPr>
            <a:xfrm>
              <a:off x="431999" y="5184005"/>
              <a:ext cx="2988310" cy="0"/>
            </a:xfrm>
            <a:custGeom>
              <a:avLst/>
              <a:gdLst/>
              <a:ahLst/>
              <a:cxnLst/>
              <a:rect l="l" t="t" r="r" b="b"/>
              <a:pathLst>
                <a:path w="2988310">
                  <a:moveTo>
                    <a:pt x="0" y="0"/>
                  </a:moveTo>
                  <a:lnTo>
                    <a:pt x="2988005" y="0"/>
                  </a:lnTo>
                </a:path>
              </a:pathLst>
            </a:custGeom>
            <a:ln w="3556">
              <a:solidFill>
                <a:srgbClr val="F794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EEF7027A-8FF9-3A9B-A483-6AEB8F050BEF}"/>
                </a:ext>
              </a:extLst>
            </p:cNvPr>
            <p:cNvSpPr/>
            <p:nvPr/>
          </p:nvSpPr>
          <p:spPr>
            <a:xfrm>
              <a:off x="431999" y="5580005"/>
              <a:ext cx="2988310" cy="0"/>
            </a:xfrm>
            <a:custGeom>
              <a:avLst/>
              <a:gdLst/>
              <a:ahLst/>
              <a:cxnLst/>
              <a:rect l="l" t="t" r="r" b="b"/>
              <a:pathLst>
                <a:path w="2988310">
                  <a:moveTo>
                    <a:pt x="0" y="0"/>
                  </a:moveTo>
                  <a:lnTo>
                    <a:pt x="2988005" y="0"/>
                  </a:lnTo>
                </a:path>
              </a:pathLst>
            </a:custGeom>
            <a:ln w="3556">
              <a:solidFill>
                <a:srgbClr val="F794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>
            <a:extLst>
              <a:ext uri="{FF2B5EF4-FFF2-40B4-BE49-F238E27FC236}">
                <a16:creationId xmlns:a16="http://schemas.microsoft.com/office/drawing/2014/main" id="{CB1B11B2-ADCA-7584-D30E-6E7A4A449A6F}"/>
              </a:ext>
            </a:extLst>
          </p:cNvPr>
          <p:cNvGrpSpPr/>
          <p:nvPr/>
        </p:nvGrpSpPr>
        <p:grpSpPr>
          <a:xfrm>
            <a:off x="3707997" y="4680004"/>
            <a:ext cx="3276600" cy="1296035"/>
            <a:chOff x="3707997" y="4680004"/>
            <a:chExt cx="3276600" cy="1296035"/>
          </a:xfrm>
        </p:grpSpPr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65FA2367-B8C8-CACA-B6A0-74A5D58E7AC7}"/>
                </a:ext>
              </a:extLst>
            </p:cNvPr>
            <p:cNvSpPr/>
            <p:nvPr/>
          </p:nvSpPr>
          <p:spPr>
            <a:xfrm>
              <a:off x="3707997" y="4680004"/>
              <a:ext cx="3276600" cy="1296035"/>
            </a:xfrm>
            <a:custGeom>
              <a:avLst/>
              <a:gdLst/>
              <a:ahLst/>
              <a:cxnLst/>
              <a:rect l="l" t="t" r="r" b="b"/>
              <a:pathLst>
                <a:path w="3276600" h="1296035">
                  <a:moveTo>
                    <a:pt x="3150006" y="0"/>
                  </a:moveTo>
                  <a:lnTo>
                    <a:pt x="126009" y="0"/>
                  </a:lnTo>
                  <a:lnTo>
                    <a:pt x="77082" y="9942"/>
                  </a:lnTo>
                  <a:lnTo>
                    <a:pt x="37015" y="37014"/>
                  </a:lnTo>
                  <a:lnTo>
                    <a:pt x="9943" y="77077"/>
                  </a:lnTo>
                  <a:lnTo>
                    <a:pt x="0" y="125996"/>
                  </a:lnTo>
                  <a:lnTo>
                    <a:pt x="0" y="1170000"/>
                  </a:lnTo>
                  <a:lnTo>
                    <a:pt x="9943" y="1218924"/>
                  </a:lnTo>
                  <a:lnTo>
                    <a:pt x="37015" y="1258987"/>
                  </a:lnTo>
                  <a:lnTo>
                    <a:pt x="77082" y="1286055"/>
                  </a:lnTo>
                  <a:lnTo>
                    <a:pt x="126009" y="1295996"/>
                  </a:lnTo>
                  <a:lnTo>
                    <a:pt x="3150006" y="1295996"/>
                  </a:lnTo>
                  <a:lnTo>
                    <a:pt x="3198925" y="1286055"/>
                  </a:lnTo>
                  <a:lnTo>
                    <a:pt x="3238988" y="1258987"/>
                  </a:lnTo>
                  <a:lnTo>
                    <a:pt x="3266060" y="1218924"/>
                  </a:lnTo>
                  <a:lnTo>
                    <a:pt x="3276003" y="1170000"/>
                  </a:lnTo>
                  <a:lnTo>
                    <a:pt x="3276003" y="125996"/>
                  </a:lnTo>
                  <a:lnTo>
                    <a:pt x="3266060" y="77077"/>
                  </a:lnTo>
                  <a:lnTo>
                    <a:pt x="3238988" y="37014"/>
                  </a:lnTo>
                  <a:lnTo>
                    <a:pt x="3198925" y="9942"/>
                  </a:lnTo>
                  <a:lnTo>
                    <a:pt x="3150006" y="0"/>
                  </a:lnTo>
                  <a:close/>
                </a:path>
              </a:pathLst>
            </a:custGeom>
            <a:solidFill>
              <a:srgbClr val="FFE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F94171A4-13DD-6531-4ABF-EEAA896BACDF}"/>
                </a:ext>
              </a:extLst>
            </p:cNvPr>
            <p:cNvSpPr/>
            <p:nvPr/>
          </p:nvSpPr>
          <p:spPr>
            <a:xfrm>
              <a:off x="3852000" y="5184005"/>
              <a:ext cx="2988310" cy="0"/>
            </a:xfrm>
            <a:custGeom>
              <a:avLst/>
              <a:gdLst/>
              <a:ahLst/>
              <a:cxnLst/>
              <a:rect l="l" t="t" r="r" b="b"/>
              <a:pathLst>
                <a:path w="2988309">
                  <a:moveTo>
                    <a:pt x="0" y="0"/>
                  </a:moveTo>
                  <a:lnTo>
                    <a:pt x="2988005" y="0"/>
                  </a:lnTo>
                </a:path>
              </a:pathLst>
            </a:custGeom>
            <a:ln w="3556">
              <a:solidFill>
                <a:srgbClr val="F794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C10DB819-19BA-4644-6C0C-95A4C71F920F}"/>
                </a:ext>
              </a:extLst>
            </p:cNvPr>
            <p:cNvSpPr/>
            <p:nvPr/>
          </p:nvSpPr>
          <p:spPr>
            <a:xfrm>
              <a:off x="3852000" y="5580005"/>
              <a:ext cx="2988310" cy="0"/>
            </a:xfrm>
            <a:custGeom>
              <a:avLst/>
              <a:gdLst/>
              <a:ahLst/>
              <a:cxnLst/>
              <a:rect l="l" t="t" r="r" b="b"/>
              <a:pathLst>
                <a:path w="2988309">
                  <a:moveTo>
                    <a:pt x="0" y="0"/>
                  </a:moveTo>
                  <a:lnTo>
                    <a:pt x="2988005" y="0"/>
                  </a:lnTo>
                </a:path>
              </a:pathLst>
            </a:custGeom>
            <a:ln w="3556">
              <a:solidFill>
                <a:srgbClr val="F794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>
            <a:extLst>
              <a:ext uri="{FF2B5EF4-FFF2-40B4-BE49-F238E27FC236}">
                <a16:creationId xmlns:a16="http://schemas.microsoft.com/office/drawing/2014/main" id="{10AD32AE-5D4A-6D30-53CB-9B46090B697F}"/>
              </a:ext>
            </a:extLst>
          </p:cNvPr>
          <p:cNvSpPr/>
          <p:nvPr/>
        </p:nvSpPr>
        <p:spPr>
          <a:xfrm>
            <a:off x="7271999" y="5184005"/>
            <a:ext cx="2988310" cy="0"/>
          </a:xfrm>
          <a:custGeom>
            <a:avLst/>
            <a:gdLst/>
            <a:ahLst/>
            <a:cxnLst/>
            <a:rect l="l" t="t" r="r" b="b"/>
            <a:pathLst>
              <a:path w="2988309">
                <a:moveTo>
                  <a:pt x="0" y="0"/>
                </a:moveTo>
                <a:lnTo>
                  <a:pt x="2988005" y="0"/>
                </a:lnTo>
              </a:path>
            </a:pathLst>
          </a:custGeom>
          <a:ln w="3556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ACC05256-7465-EAEE-BF73-1FB3EEC9F193}"/>
              </a:ext>
            </a:extLst>
          </p:cNvPr>
          <p:cNvSpPr/>
          <p:nvPr/>
        </p:nvSpPr>
        <p:spPr>
          <a:xfrm>
            <a:off x="7271999" y="5580005"/>
            <a:ext cx="2988310" cy="0"/>
          </a:xfrm>
          <a:custGeom>
            <a:avLst/>
            <a:gdLst/>
            <a:ahLst/>
            <a:cxnLst/>
            <a:rect l="l" t="t" r="r" b="b"/>
            <a:pathLst>
              <a:path w="2988309">
                <a:moveTo>
                  <a:pt x="0" y="0"/>
                </a:moveTo>
                <a:lnTo>
                  <a:pt x="2988005" y="0"/>
                </a:lnTo>
              </a:path>
            </a:pathLst>
          </a:custGeom>
          <a:ln w="3556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6287C5E0-EB0D-570D-65E6-FC669F21B975}"/>
              </a:ext>
            </a:extLst>
          </p:cNvPr>
          <p:cNvSpPr txBox="1"/>
          <p:nvPr/>
        </p:nvSpPr>
        <p:spPr>
          <a:xfrm>
            <a:off x="1229307" y="1037734"/>
            <a:ext cx="2335160" cy="785343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0" marR="5080" lvl="0" indent="0" algn="l" defTabSz="914400" eaLnBrk="1" fontAlgn="auto" latinLnBrk="0" hangingPunct="1">
              <a:lnSpc>
                <a:spcPct val="106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550" b="1" u="none" strike="noStrike" kern="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宿坊体験型教育旅行で</a:t>
            </a:r>
            <a:r>
              <a:rPr kumimoji="0" lang="en-US" altLang="ja-JP" sz="1550" b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､</a:t>
            </a:r>
          </a:p>
          <a:p>
            <a:pPr marL="0" marR="5080" lvl="0" indent="0" algn="l" defTabSz="914400" eaLnBrk="1" fontAlgn="auto" latinLnBrk="0" hangingPunct="1">
              <a:lnSpc>
                <a:spcPct val="106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550" b="1" u="none" strike="noStrike" kern="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先人たちの思いや願いを体験しながら文化を学ぶ</a:t>
            </a:r>
            <a:endParaRPr kumimoji="0" lang="ja-JP" altLang="en-US" sz="155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Yu Gothic" panose="020B0400000000000000" pitchFamily="34" charset="-128"/>
              <a:ea typeface="Yu Gothic" panose="020B0400000000000000" pitchFamily="34" charset="-128"/>
              <a:cs typeface="Yu Gothic Pr6N B"/>
            </a:endParaRPr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18A06424-0421-369C-AD7E-ACB79F2D39EB}"/>
              </a:ext>
            </a:extLst>
          </p:cNvPr>
          <p:cNvSpPr txBox="1"/>
          <p:nvPr/>
        </p:nvSpPr>
        <p:spPr>
          <a:xfrm>
            <a:off x="8069299" y="1037734"/>
            <a:ext cx="2334272" cy="7693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l">
              <a:lnSpc>
                <a:spcPct val="106700"/>
              </a:lnSpc>
            </a:pPr>
            <a:r>
              <a:rPr lang="ja-JP" altLang="en-US" sz="1550" b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自然とふれあいながら</a:t>
            </a:r>
            <a:r>
              <a:rPr lang="en-US" altLang="ja-JP" sz="155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､</a:t>
            </a:r>
          </a:p>
          <a:p>
            <a:pPr marR="5080" algn="l">
              <a:lnSpc>
                <a:spcPct val="106700"/>
              </a:lnSpc>
            </a:pPr>
            <a:r>
              <a:rPr lang="ja-JP" altLang="en-US" sz="1550" b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環境保全の取組や</a:t>
            </a:r>
            <a:endParaRPr lang="en-US" altLang="ja-JP" sz="1550" b="1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Yu Gothic Pr6N B"/>
            </a:endParaRPr>
          </a:p>
          <a:p>
            <a:pPr marR="5080" algn="l">
              <a:lnSpc>
                <a:spcPct val="106700"/>
              </a:lnSpc>
            </a:pPr>
            <a:r>
              <a:rPr lang="ja-JP" altLang="en-US" sz="1550" b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自然との関わり方を学ぶ</a:t>
            </a:r>
            <a:endParaRPr lang="ja-JP" altLang="en-US" sz="1550" b="1">
              <a:latin typeface="Yu Gothic" panose="020B0400000000000000" pitchFamily="34" charset="-128"/>
              <a:ea typeface="Yu Gothic" panose="020B0400000000000000" pitchFamily="34" charset="-128"/>
              <a:cs typeface="Yu Gothic Pr6N B"/>
            </a:endParaRPr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9D4726EA-88D8-C7B7-904D-A0270B5EC2B9}"/>
              </a:ext>
            </a:extLst>
          </p:cNvPr>
          <p:cNvSpPr txBox="1"/>
          <p:nvPr/>
        </p:nvSpPr>
        <p:spPr>
          <a:xfrm>
            <a:off x="7128002" y="1884117"/>
            <a:ext cx="3276600" cy="15260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229"/>
              </a:spcBef>
            </a:pPr>
            <a:r>
              <a:rPr lang="ja-JP" altLang="en-US" sz="800" b="1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神奈川県立自然環境保全センター</a:t>
            </a:r>
            <a:endParaRPr lang="ja-JP" altLang="en-US" sz="800" b="1">
              <a:latin typeface="Yu Gothic" panose="020B0400000000000000" pitchFamily="34" charset="-128"/>
              <a:ea typeface="Yu Gothic" panose="020B0400000000000000" pitchFamily="34" charset="-128"/>
              <a:cs typeface="Yu Gothic Pr6N B"/>
            </a:endParaRPr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92B77D5F-C046-5AF1-6183-41634B33C134}"/>
              </a:ext>
            </a:extLst>
          </p:cNvPr>
          <p:cNvSpPr txBox="1"/>
          <p:nvPr/>
        </p:nvSpPr>
        <p:spPr>
          <a:xfrm>
            <a:off x="287997" y="1884117"/>
            <a:ext cx="3276600" cy="15260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229"/>
              </a:spcBef>
            </a:pPr>
            <a:r>
              <a:rPr lang="ja-JP" altLang="en-US" sz="800" b="1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大山－大山の</a:t>
            </a:r>
            <a:r>
              <a:rPr lang="ja-JP" altLang="en-US" sz="800" b="1" dirty="0" smtClean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宿坊</a:t>
            </a:r>
            <a:r>
              <a:rPr lang="ja-JP" altLang="en-US" sz="800" b="1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　</a:t>
            </a:r>
            <a:r>
              <a:rPr lang="ja-JP" altLang="en-US" sz="800" b="1" dirty="0" smtClean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先</a:t>
            </a:r>
            <a:r>
              <a:rPr lang="ja-JP" altLang="en-US" sz="800" b="1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導師</a:t>
            </a:r>
            <a:r>
              <a:rPr lang="ja-JP" altLang="en-US" sz="800" b="1" dirty="0" smtClean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旅館</a:t>
            </a:r>
            <a:r>
              <a:rPr lang="ja-JP" altLang="en-US" sz="800" b="1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　</a:t>
            </a:r>
            <a:r>
              <a:rPr lang="en-US" altLang="ja-JP" sz="800" b="1" dirty="0" smtClean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(</a:t>
            </a:r>
            <a:r>
              <a:rPr lang="ja-JP" altLang="en-US" sz="800" b="1" dirty="0" smtClean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一般</a:t>
            </a:r>
            <a:r>
              <a:rPr lang="ja-JP" altLang="en-US" sz="800" b="1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社団法人伊勢原市観光</a:t>
            </a:r>
            <a:r>
              <a:rPr lang="ja-JP" altLang="en-US" sz="800" b="1" dirty="0" smtClean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協会</a:t>
            </a:r>
            <a:r>
              <a:rPr lang="en-US" altLang="ja-JP" sz="800" b="1" dirty="0" smtClean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)</a:t>
            </a:r>
            <a:endParaRPr lang="ja-JP" altLang="en-US" sz="800" b="1" dirty="0">
              <a:latin typeface="Yu Gothic" panose="020B0400000000000000" pitchFamily="34" charset="-128"/>
              <a:ea typeface="Yu Gothic" panose="020B0400000000000000" pitchFamily="34" charset="-128"/>
              <a:cs typeface="Yu Gothic Pr6N B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20114D10-8F09-2F69-29D5-CBEA797C2763}"/>
              </a:ext>
            </a:extLst>
          </p:cNvPr>
          <p:cNvSpPr txBox="1"/>
          <p:nvPr/>
        </p:nvSpPr>
        <p:spPr>
          <a:xfrm>
            <a:off x="4649303" y="1037734"/>
            <a:ext cx="2327230" cy="788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l">
              <a:lnSpc>
                <a:spcPct val="106700"/>
              </a:lnSpc>
            </a:pPr>
            <a:r>
              <a:rPr lang="ja-JP" altLang="en-US" sz="1550" b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ダムと人々との関わりや   水資源の利用と保全の重要性を体験しながら学ぶ</a:t>
            </a:r>
            <a:endParaRPr lang="ja-JP" altLang="en-US" sz="1550" b="1">
              <a:latin typeface="Yu Gothic" panose="020B0400000000000000" pitchFamily="34" charset="-128"/>
              <a:ea typeface="Yu Gothic" panose="020B0400000000000000" pitchFamily="34" charset="-128"/>
              <a:cs typeface="Yu Gothic Pr6N B"/>
            </a:endParaRPr>
          </a:p>
        </p:txBody>
      </p:sp>
      <p:sp>
        <p:nvSpPr>
          <p:cNvPr id="39" name="object 39">
            <a:extLst>
              <a:ext uri="{FF2B5EF4-FFF2-40B4-BE49-F238E27FC236}">
                <a16:creationId xmlns:a16="http://schemas.microsoft.com/office/drawing/2014/main" id="{BF7A7B34-28DE-F61D-EBBB-D5F361468366}"/>
              </a:ext>
            </a:extLst>
          </p:cNvPr>
          <p:cNvSpPr txBox="1"/>
          <p:nvPr/>
        </p:nvSpPr>
        <p:spPr>
          <a:xfrm>
            <a:off x="3707993" y="1884117"/>
            <a:ext cx="3276600" cy="15260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229"/>
              </a:spcBef>
            </a:pPr>
            <a:r>
              <a:rPr lang="ja-JP" altLang="en-US" sz="800" b="1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宮ヶ瀬ダム／宮ヶ瀬ダム水とエネルギー館</a:t>
            </a:r>
            <a:endParaRPr lang="ja-JP" altLang="en-US" sz="800" b="1">
              <a:latin typeface="Yu Gothic" panose="020B0400000000000000" pitchFamily="34" charset="-128"/>
              <a:ea typeface="Yu Gothic" panose="020B0400000000000000" pitchFamily="34" charset="-128"/>
              <a:cs typeface="Yu Gothic Pr6N B"/>
            </a:endParaRP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69E9B460-8CAD-8547-8E37-A5E5E4F0C276}"/>
              </a:ext>
            </a:extLst>
          </p:cNvPr>
          <p:cNvSpPr/>
          <p:nvPr/>
        </p:nvSpPr>
        <p:spPr>
          <a:xfrm>
            <a:off x="287997" y="6048019"/>
            <a:ext cx="720090" cy="657225"/>
          </a:xfrm>
          <a:custGeom>
            <a:avLst/>
            <a:gdLst/>
            <a:ahLst/>
            <a:cxnLst/>
            <a:rect l="l" t="t" r="r" b="b"/>
            <a:pathLst>
              <a:path w="720090" h="657225">
                <a:moveTo>
                  <a:pt x="720001" y="584987"/>
                </a:moveTo>
                <a:lnTo>
                  <a:pt x="714311" y="557034"/>
                </a:lnTo>
                <a:lnTo>
                  <a:pt x="698842" y="534149"/>
                </a:lnTo>
                <a:lnTo>
                  <a:pt x="675957" y="518680"/>
                </a:lnTo>
                <a:lnTo>
                  <a:pt x="648004" y="512991"/>
                </a:lnTo>
                <a:lnTo>
                  <a:pt x="71996" y="512991"/>
                </a:lnTo>
                <a:lnTo>
                  <a:pt x="44030" y="518680"/>
                </a:lnTo>
                <a:lnTo>
                  <a:pt x="21145" y="534149"/>
                </a:lnTo>
                <a:lnTo>
                  <a:pt x="5676" y="557034"/>
                </a:lnTo>
                <a:lnTo>
                  <a:pt x="0" y="584987"/>
                </a:lnTo>
                <a:lnTo>
                  <a:pt x="5676" y="612952"/>
                </a:lnTo>
                <a:lnTo>
                  <a:pt x="21145" y="635838"/>
                </a:lnTo>
                <a:lnTo>
                  <a:pt x="44030" y="651306"/>
                </a:lnTo>
                <a:lnTo>
                  <a:pt x="71996" y="656983"/>
                </a:lnTo>
                <a:lnTo>
                  <a:pt x="648004" y="656983"/>
                </a:lnTo>
                <a:lnTo>
                  <a:pt x="675957" y="651306"/>
                </a:lnTo>
                <a:lnTo>
                  <a:pt x="698842" y="635838"/>
                </a:lnTo>
                <a:lnTo>
                  <a:pt x="714311" y="612952"/>
                </a:lnTo>
                <a:lnTo>
                  <a:pt x="720001" y="584987"/>
                </a:lnTo>
                <a:close/>
              </a:path>
              <a:path w="720090" h="657225">
                <a:moveTo>
                  <a:pt x="720001" y="413994"/>
                </a:moveTo>
                <a:lnTo>
                  <a:pt x="714311" y="386041"/>
                </a:lnTo>
                <a:lnTo>
                  <a:pt x="698842" y="363143"/>
                </a:lnTo>
                <a:lnTo>
                  <a:pt x="675957" y="347675"/>
                </a:lnTo>
                <a:lnTo>
                  <a:pt x="648004" y="341998"/>
                </a:lnTo>
                <a:lnTo>
                  <a:pt x="71996" y="341998"/>
                </a:lnTo>
                <a:lnTo>
                  <a:pt x="44030" y="347675"/>
                </a:lnTo>
                <a:lnTo>
                  <a:pt x="21145" y="363143"/>
                </a:lnTo>
                <a:lnTo>
                  <a:pt x="5676" y="386041"/>
                </a:lnTo>
                <a:lnTo>
                  <a:pt x="0" y="413994"/>
                </a:lnTo>
                <a:lnTo>
                  <a:pt x="5676" y="441947"/>
                </a:lnTo>
                <a:lnTo>
                  <a:pt x="21145" y="464845"/>
                </a:lnTo>
                <a:lnTo>
                  <a:pt x="44030" y="480314"/>
                </a:lnTo>
                <a:lnTo>
                  <a:pt x="71996" y="485990"/>
                </a:lnTo>
                <a:lnTo>
                  <a:pt x="648004" y="485990"/>
                </a:lnTo>
                <a:lnTo>
                  <a:pt x="675957" y="480314"/>
                </a:lnTo>
                <a:lnTo>
                  <a:pt x="698842" y="464845"/>
                </a:lnTo>
                <a:lnTo>
                  <a:pt x="714311" y="441947"/>
                </a:lnTo>
                <a:lnTo>
                  <a:pt x="720001" y="413994"/>
                </a:lnTo>
                <a:close/>
              </a:path>
              <a:path w="720090" h="657225">
                <a:moveTo>
                  <a:pt x="720001" y="242989"/>
                </a:moveTo>
                <a:lnTo>
                  <a:pt x="714311" y="215036"/>
                </a:lnTo>
                <a:lnTo>
                  <a:pt x="698842" y="192151"/>
                </a:lnTo>
                <a:lnTo>
                  <a:pt x="675957" y="176682"/>
                </a:lnTo>
                <a:lnTo>
                  <a:pt x="648004" y="170992"/>
                </a:lnTo>
                <a:lnTo>
                  <a:pt x="71996" y="170992"/>
                </a:lnTo>
                <a:lnTo>
                  <a:pt x="44030" y="176682"/>
                </a:lnTo>
                <a:lnTo>
                  <a:pt x="21145" y="192151"/>
                </a:lnTo>
                <a:lnTo>
                  <a:pt x="5676" y="215036"/>
                </a:lnTo>
                <a:lnTo>
                  <a:pt x="0" y="242989"/>
                </a:lnTo>
                <a:lnTo>
                  <a:pt x="5676" y="270941"/>
                </a:lnTo>
                <a:lnTo>
                  <a:pt x="21145" y="293839"/>
                </a:lnTo>
                <a:lnTo>
                  <a:pt x="44030" y="309308"/>
                </a:lnTo>
                <a:lnTo>
                  <a:pt x="71996" y="314985"/>
                </a:lnTo>
                <a:lnTo>
                  <a:pt x="648004" y="314985"/>
                </a:lnTo>
                <a:lnTo>
                  <a:pt x="675957" y="309308"/>
                </a:lnTo>
                <a:lnTo>
                  <a:pt x="698842" y="293839"/>
                </a:lnTo>
                <a:lnTo>
                  <a:pt x="714311" y="270941"/>
                </a:lnTo>
                <a:lnTo>
                  <a:pt x="720001" y="242989"/>
                </a:lnTo>
                <a:close/>
              </a:path>
              <a:path w="720090" h="657225">
                <a:moveTo>
                  <a:pt x="720001" y="71996"/>
                </a:moveTo>
                <a:lnTo>
                  <a:pt x="714311" y="44043"/>
                </a:lnTo>
                <a:lnTo>
                  <a:pt x="698842" y="21145"/>
                </a:lnTo>
                <a:lnTo>
                  <a:pt x="675957" y="5676"/>
                </a:lnTo>
                <a:lnTo>
                  <a:pt x="648004" y="0"/>
                </a:lnTo>
                <a:lnTo>
                  <a:pt x="71996" y="0"/>
                </a:lnTo>
                <a:lnTo>
                  <a:pt x="44030" y="5676"/>
                </a:lnTo>
                <a:lnTo>
                  <a:pt x="21145" y="21145"/>
                </a:lnTo>
                <a:lnTo>
                  <a:pt x="5676" y="44043"/>
                </a:lnTo>
                <a:lnTo>
                  <a:pt x="0" y="71996"/>
                </a:lnTo>
                <a:lnTo>
                  <a:pt x="5676" y="99949"/>
                </a:lnTo>
                <a:lnTo>
                  <a:pt x="21145" y="122834"/>
                </a:lnTo>
                <a:lnTo>
                  <a:pt x="44030" y="138303"/>
                </a:lnTo>
                <a:lnTo>
                  <a:pt x="71996" y="143992"/>
                </a:lnTo>
                <a:lnTo>
                  <a:pt x="648004" y="143992"/>
                </a:lnTo>
                <a:lnTo>
                  <a:pt x="675957" y="138303"/>
                </a:lnTo>
                <a:lnTo>
                  <a:pt x="698842" y="122834"/>
                </a:lnTo>
                <a:lnTo>
                  <a:pt x="714311" y="99949"/>
                </a:lnTo>
                <a:lnTo>
                  <a:pt x="720001" y="71996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>
            <a:extLst>
              <a:ext uri="{FF2B5EF4-FFF2-40B4-BE49-F238E27FC236}">
                <a16:creationId xmlns:a16="http://schemas.microsoft.com/office/drawing/2014/main" id="{180F13FA-5AFF-13E0-49D0-72BA1B505741}"/>
              </a:ext>
            </a:extLst>
          </p:cNvPr>
          <p:cNvSpPr txBox="1"/>
          <p:nvPr/>
        </p:nvSpPr>
        <p:spPr>
          <a:xfrm>
            <a:off x="287985" y="6731562"/>
            <a:ext cx="2691763" cy="2366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l"/>
            <a:r>
              <a:rPr lang="en-US" altLang="ja-JP" sz="700" spc="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[</a:t>
            </a:r>
            <a:r>
              <a:rPr lang="en-US" altLang="ja-JP" sz="700" spc="50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TEL]</a:t>
            </a:r>
            <a:r>
              <a:rPr lang="en-US" altLang="ja-JP" sz="700" spc="30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0463-73-7373(</a:t>
            </a:r>
            <a:r>
              <a:rPr lang="ja-JP" altLang="en-US" sz="700" spc="30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一般</a:t>
            </a:r>
            <a:r>
              <a:rPr lang="ja-JP" altLang="en-US" sz="700" spc="3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社団法人伊勢原市観光</a:t>
            </a:r>
            <a:r>
              <a:rPr lang="ja-JP" altLang="en-US" sz="700" spc="30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協会</a:t>
            </a:r>
            <a:r>
              <a:rPr lang="en-US" altLang="ja-JP" sz="700" spc="30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)</a:t>
            </a:r>
          </a:p>
          <a:p>
            <a:pPr algn="l"/>
            <a:r>
              <a:rPr lang="ja-JP" altLang="en-US" sz="700" spc="30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 </a:t>
            </a:r>
            <a:r>
              <a:rPr lang="en-US" altLang="ja-JP" sz="700" spc="3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[</a:t>
            </a:r>
            <a:r>
              <a:rPr lang="ja-JP" altLang="en-US" sz="700" spc="3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住所</a:t>
            </a:r>
            <a:r>
              <a:rPr lang="en-US" altLang="ja-JP" sz="700" spc="3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]</a:t>
            </a:r>
            <a:r>
              <a:rPr lang="ja-JP" altLang="en-US" sz="700" spc="3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伊勢原市大山</a:t>
            </a:r>
            <a:endParaRPr lang="ja-JP" altLang="en-US" sz="700" spc="30" dirty="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BDABC0FF-C338-72BE-CDB2-3C1A7ED7C0FE}"/>
              </a:ext>
            </a:extLst>
          </p:cNvPr>
          <p:cNvSpPr txBox="1"/>
          <p:nvPr/>
        </p:nvSpPr>
        <p:spPr>
          <a:xfrm>
            <a:off x="3007066" y="6278134"/>
            <a:ext cx="56324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600" spc="-85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詳しくはこちら</a:t>
            </a:r>
            <a:r>
              <a:rPr sz="600" spc="-85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▼</a:t>
            </a:r>
            <a:endParaRPr sz="600" dirty="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33604096-C3BF-E768-8947-3CF6A587F0CA}"/>
              </a:ext>
            </a:extLst>
          </p:cNvPr>
          <p:cNvSpPr txBox="1"/>
          <p:nvPr/>
        </p:nvSpPr>
        <p:spPr>
          <a:xfrm>
            <a:off x="6427080" y="6278134"/>
            <a:ext cx="56324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600" spc="-85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詳しくはこちら▼</a:t>
            </a:r>
            <a:endParaRPr lang="ja-JP" altLang="en-US" sz="600" dirty="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51" name="object 51">
            <a:extLst>
              <a:ext uri="{FF2B5EF4-FFF2-40B4-BE49-F238E27FC236}">
                <a16:creationId xmlns:a16="http://schemas.microsoft.com/office/drawing/2014/main" id="{BF54106E-9EE3-07C7-B27A-8C3B74DA0F21}"/>
              </a:ext>
            </a:extLst>
          </p:cNvPr>
          <p:cNvSpPr txBox="1"/>
          <p:nvPr/>
        </p:nvSpPr>
        <p:spPr>
          <a:xfrm>
            <a:off x="9847081" y="6278134"/>
            <a:ext cx="56324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600" spc="-85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詳しくはこちら▼</a:t>
            </a:r>
            <a:endParaRPr lang="ja-JP" altLang="en-US" sz="600" dirty="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52" name="object 52">
            <a:extLst>
              <a:ext uri="{FF2B5EF4-FFF2-40B4-BE49-F238E27FC236}">
                <a16:creationId xmlns:a16="http://schemas.microsoft.com/office/drawing/2014/main" id="{699B2F12-A3A6-108C-C6A5-DE160D7442F4}"/>
              </a:ext>
            </a:extLst>
          </p:cNvPr>
          <p:cNvSpPr/>
          <p:nvPr/>
        </p:nvSpPr>
        <p:spPr>
          <a:xfrm>
            <a:off x="3707993" y="6048019"/>
            <a:ext cx="720090" cy="657225"/>
          </a:xfrm>
          <a:custGeom>
            <a:avLst/>
            <a:gdLst/>
            <a:ahLst/>
            <a:cxnLst/>
            <a:rect l="l" t="t" r="r" b="b"/>
            <a:pathLst>
              <a:path w="720089" h="657225">
                <a:moveTo>
                  <a:pt x="720001" y="585000"/>
                </a:moveTo>
                <a:lnTo>
                  <a:pt x="714324" y="557047"/>
                </a:lnTo>
                <a:lnTo>
                  <a:pt x="698855" y="534149"/>
                </a:lnTo>
                <a:lnTo>
                  <a:pt x="675957" y="518680"/>
                </a:lnTo>
                <a:lnTo>
                  <a:pt x="648004" y="513003"/>
                </a:lnTo>
                <a:lnTo>
                  <a:pt x="71996" y="513003"/>
                </a:lnTo>
                <a:lnTo>
                  <a:pt x="44043" y="518680"/>
                </a:lnTo>
                <a:lnTo>
                  <a:pt x="21145" y="534149"/>
                </a:lnTo>
                <a:lnTo>
                  <a:pt x="5676" y="557047"/>
                </a:lnTo>
                <a:lnTo>
                  <a:pt x="0" y="585000"/>
                </a:lnTo>
                <a:lnTo>
                  <a:pt x="5676" y="612952"/>
                </a:lnTo>
                <a:lnTo>
                  <a:pt x="21145" y="635850"/>
                </a:lnTo>
                <a:lnTo>
                  <a:pt x="44043" y="651319"/>
                </a:lnTo>
                <a:lnTo>
                  <a:pt x="71996" y="656996"/>
                </a:lnTo>
                <a:lnTo>
                  <a:pt x="648004" y="656996"/>
                </a:lnTo>
                <a:lnTo>
                  <a:pt x="675957" y="651319"/>
                </a:lnTo>
                <a:lnTo>
                  <a:pt x="698855" y="635850"/>
                </a:lnTo>
                <a:lnTo>
                  <a:pt x="714324" y="612952"/>
                </a:lnTo>
                <a:lnTo>
                  <a:pt x="720001" y="585000"/>
                </a:lnTo>
                <a:close/>
              </a:path>
              <a:path w="720089" h="657225">
                <a:moveTo>
                  <a:pt x="720001" y="414007"/>
                </a:moveTo>
                <a:lnTo>
                  <a:pt x="714324" y="386041"/>
                </a:lnTo>
                <a:lnTo>
                  <a:pt x="698855" y="363156"/>
                </a:lnTo>
                <a:lnTo>
                  <a:pt x="675957" y="347687"/>
                </a:lnTo>
                <a:lnTo>
                  <a:pt x="648004" y="342011"/>
                </a:lnTo>
                <a:lnTo>
                  <a:pt x="71996" y="342011"/>
                </a:lnTo>
                <a:lnTo>
                  <a:pt x="44043" y="347687"/>
                </a:lnTo>
                <a:lnTo>
                  <a:pt x="21145" y="363156"/>
                </a:lnTo>
                <a:lnTo>
                  <a:pt x="5676" y="386041"/>
                </a:lnTo>
                <a:lnTo>
                  <a:pt x="0" y="414007"/>
                </a:lnTo>
                <a:lnTo>
                  <a:pt x="5676" y="441960"/>
                </a:lnTo>
                <a:lnTo>
                  <a:pt x="21145" y="464845"/>
                </a:lnTo>
                <a:lnTo>
                  <a:pt x="44043" y="480314"/>
                </a:lnTo>
                <a:lnTo>
                  <a:pt x="71996" y="486003"/>
                </a:lnTo>
                <a:lnTo>
                  <a:pt x="648004" y="486003"/>
                </a:lnTo>
                <a:lnTo>
                  <a:pt x="675957" y="480314"/>
                </a:lnTo>
                <a:lnTo>
                  <a:pt x="698855" y="464845"/>
                </a:lnTo>
                <a:lnTo>
                  <a:pt x="714324" y="441960"/>
                </a:lnTo>
                <a:lnTo>
                  <a:pt x="720001" y="414007"/>
                </a:lnTo>
                <a:close/>
              </a:path>
              <a:path w="720089" h="657225">
                <a:moveTo>
                  <a:pt x="720001" y="243001"/>
                </a:moveTo>
                <a:lnTo>
                  <a:pt x="714324" y="215049"/>
                </a:lnTo>
                <a:lnTo>
                  <a:pt x="698855" y="192151"/>
                </a:lnTo>
                <a:lnTo>
                  <a:pt x="675957" y="176682"/>
                </a:lnTo>
                <a:lnTo>
                  <a:pt x="648004" y="171005"/>
                </a:lnTo>
                <a:lnTo>
                  <a:pt x="71996" y="171005"/>
                </a:lnTo>
                <a:lnTo>
                  <a:pt x="44043" y="176682"/>
                </a:lnTo>
                <a:lnTo>
                  <a:pt x="21145" y="192151"/>
                </a:lnTo>
                <a:lnTo>
                  <a:pt x="5676" y="215049"/>
                </a:lnTo>
                <a:lnTo>
                  <a:pt x="0" y="243001"/>
                </a:lnTo>
                <a:lnTo>
                  <a:pt x="5676" y="270954"/>
                </a:lnTo>
                <a:lnTo>
                  <a:pt x="21145" y="293852"/>
                </a:lnTo>
                <a:lnTo>
                  <a:pt x="44043" y="309321"/>
                </a:lnTo>
                <a:lnTo>
                  <a:pt x="71996" y="314998"/>
                </a:lnTo>
                <a:lnTo>
                  <a:pt x="648004" y="314998"/>
                </a:lnTo>
                <a:lnTo>
                  <a:pt x="675957" y="309321"/>
                </a:lnTo>
                <a:lnTo>
                  <a:pt x="698855" y="293852"/>
                </a:lnTo>
                <a:lnTo>
                  <a:pt x="714324" y="270954"/>
                </a:lnTo>
                <a:lnTo>
                  <a:pt x="720001" y="243001"/>
                </a:lnTo>
                <a:close/>
              </a:path>
              <a:path w="720089" h="657225">
                <a:moveTo>
                  <a:pt x="720001" y="71996"/>
                </a:moveTo>
                <a:lnTo>
                  <a:pt x="714324" y="44043"/>
                </a:lnTo>
                <a:lnTo>
                  <a:pt x="698855" y="21158"/>
                </a:lnTo>
                <a:lnTo>
                  <a:pt x="675957" y="5689"/>
                </a:lnTo>
                <a:lnTo>
                  <a:pt x="648004" y="0"/>
                </a:lnTo>
                <a:lnTo>
                  <a:pt x="71996" y="0"/>
                </a:lnTo>
                <a:lnTo>
                  <a:pt x="44043" y="5689"/>
                </a:lnTo>
                <a:lnTo>
                  <a:pt x="21145" y="21158"/>
                </a:lnTo>
                <a:lnTo>
                  <a:pt x="5676" y="44043"/>
                </a:lnTo>
                <a:lnTo>
                  <a:pt x="0" y="71996"/>
                </a:lnTo>
                <a:lnTo>
                  <a:pt x="5676" y="99961"/>
                </a:lnTo>
                <a:lnTo>
                  <a:pt x="21145" y="122847"/>
                </a:lnTo>
                <a:lnTo>
                  <a:pt x="44043" y="138315"/>
                </a:lnTo>
                <a:lnTo>
                  <a:pt x="71996" y="143992"/>
                </a:lnTo>
                <a:lnTo>
                  <a:pt x="648004" y="143992"/>
                </a:lnTo>
                <a:lnTo>
                  <a:pt x="675957" y="138315"/>
                </a:lnTo>
                <a:lnTo>
                  <a:pt x="698855" y="122847"/>
                </a:lnTo>
                <a:lnTo>
                  <a:pt x="714324" y="99961"/>
                </a:lnTo>
                <a:lnTo>
                  <a:pt x="720001" y="71996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>
            <a:extLst>
              <a:ext uri="{FF2B5EF4-FFF2-40B4-BE49-F238E27FC236}">
                <a16:creationId xmlns:a16="http://schemas.microsoft.com/office/drawing/2014/main" id="{1700ECEB-BCFF-0F45-0E8F-CE18BC56D84C}"/>
              </a:ext>
            </a:extLst>
          </p:cNvPr>
          <p:cNvSpPr/>
          <p:nvPr/>
        </p:nvSpPr>
        <p:spPr>
          <a:xfrm>
            <a:off x="7127989" y="6048019"/>
            <a:ext cx="720090" cy="657225"/>
          </a:xfrm>
          <a:custGeom>
            <a:avLst/>
            <a:gdLst/>
            <a:ahLst/>
            <a:cxnLst/>
            <a:rect l="l" t="t" r="r" b="b"/>
            <a:pathLst>
              <a:path w="720090" h="657225">
                <a:moveTo>
                  <a:pt x="720001" y="584987"/>
                </a:moveTo>
                <a:lnTo>
                  <a:pt x="714324" y="557034"/>
                </a:lnTo>
                <a:lnTo>
                  <a:pt x="698855" y="534149"/>
                </a:lnTo>
                <a:lnTo>
                  <a:pt x="675957" y="518680"/>
                </a:lnTo>
                <a:lnTo>
                  <a:pt x="648004" y="512991"/>
                </a:lnTo>
                <a:lnTo>
                  <a:pt x="71996" y="512991"/>
                </a:lnTo>
                <a:lnTo>
                  <a:pt x="44043" y="518680"/>
                </a:lnTo>
                <a:lnTo>
                  <a:pt x="21158" y="534149"/>
                </a:lnTo>
                <a:lnTo>
                  <a:pt x="5689" y="557034"/>
                </a:lnTo>
                <a:lnTo>
                  <a:pt x="0" y="584987"/>
                </a:lnTo>
                <a:lnTo>
                  <a:pt x="5689" y="612952"/>
                </a:lnTo>
                <a:lnTo>
                  <a:pt x="21158" y="635838"/>
                </a:lnTo>
                <a:lnTo>
                  <a:pt x="44043" y="651306"/>
                </a:lnTo>
                <a:lnTo>
                  <a:pt x="71996" y="656983"/>
                </a:lnTo>
                <a:lnTo>
                  <a:pt x="648004" y="656983"/>
                </a:lnTo>
                <a:lnTo>
                  <a:pt x="675957" y="651306"/>
                </a:lnTo>
                <a:lnTo>
                  <a:pt x="698855" y="635838"/>
                </a:lnTo>
                <a:lnTo>
                  <a:pt x="714324" y="612952"/>
                </a:lnTo>
                <a:lnTo>
                  <a:pt x="720001" y="584987"/>
                </a:lnTo>
                <a:close/>
              </a:path>
              <a:path w="720090" h="657225">
                <a:moveTo>
                  <a:pt x="720001" y="413994"/>
                </a:moveTo>
                <a:lnTo>
                  <a:pt x="714324" y="386041"/>
                </a:lnTo>
                <a:lnTo>
                  <a:pt x="698855" y="363143"/>
                </a:lnTo>
                <a:lnTo>
                  <a:pt x="675957" y="347675"/>
                </a:lnTo>
                <a:lnTo>
                  <a:pt x="648004" y="341998"/>
                </a:lnTo>
                <a:lnTo>
                  <a:pt x="71996" y="341998"/>
                </a:lnTo>
                <a:lnTo>
                  <a:pt x="44043" y="347675"/>
                </a:lnTo>
                <a:lnTo>
                  <a:pt x="21158" y="363143"/>
                </a:lnTo>
                <a:lnTo>
                  <a:pt x="5689" y="386041"/>
                </a:lnTo>
                <a:lnTo>
                  <a:pt x="0" y="413994"/>
                </a:lnTo>
                <a:lnTo>
                  <a:pt x="5689" y="441947"/>
                </a:lnTo>
                <a:lnTo>
                  <a:pt x="21158" y="464845"/>
                </a:lnTo>
                <a:lnTo>
                  <a:pt x="44043" y="480314"/>
                </a:lnTo>
                <a:lnTo>
                  <a:pt x="71996" y="485990"/>
                </a:lnTo>
                <a:lnTo>
                  <a:pt x="648004" y="485990"/>
                </a:lnTo>
                <a:lnTo>
                  <a:pt x="675957" y="480314"/>
                </a:lnTo>
                <a:lnTo>
                  <a:pt x="698855" y="464845"/>
                </a:lnTo>
                <a:lnTo>
                  <a:pt x="714324" y="441947"/>
                </a:lnTo>
                <a:lnTo>
                  <a:pt x="720001" y="413994"/>
                </a:lnTo>
                <a:close/>
              </a:path>
              <a:path w="720090" h="657225">
                <a:moveTo>
                  <a:pt x="720001" y="242989"/>
                </a:moveTo>
                <a:lnTo>
                  <a:pt x="714324" y="215036"/>
                </a:lnTo>
                <a:lnTo>
                  <a:pt x="698855" y="192151"/>
                </a:lnTo>
                <a:lnTo>
                  <a:pt x="675957" y="176682"/>
                </a:lnTo>
                <a:lnTo>
                  <a:pt x="648004" y="170992"/>
                </a:lnTo>
                <a:lnTo>
                  <a:pt x="71996" y="170992"/>
                </a:lnTo>
                <a:lnTo>
                  <a:pt x="44043" y="176682"/>
                </a:lnTo>
                <a:lnTo>
                  <a:pt x="21158" y="192151"/>
                </a:lnTo>
                <a:lnTo>
                  <a:pt x="5689" y="215036"/>
                </a:lnTo>
                <a:lnTo>
                  <a:pt x="0" y="242989"/>
                </a:lnTo>
                <a:lnTo>
                  <a:pt x="5689" y="270941"/>
                </a:lnTo>
                <a:lnTo>
                  <a:pt x="21158" y="293839"/>
                </a:lnTo>
                <a:lnTo>
                  <a:pt x="44043" y="309308"/>
                </a:lnTo>
                <a:lnTo>
                  <a:pt x="71996" y="314985"/>
                </a:lnTo>
                <a:lnTo>
                  <a:pt x="648004" y="314985"/>
                </a:lnTo>
                <a:lnTo>
                  <a:pt x="675957" y="309308"/>
                </a:lnTo>
                <a:lnTo>
                  <a:pt x="698855" y="293839"/>
                </a:lnTo>
                <a:lnTo>
                  <a:pt x="714324" y="270941"/>
                </a:lnTo>
                <a:lnTo>
                  <a:pt x="720001" y="242989"/>
                </a:lnTo>
                <a:close/>
              </a:path>
              <a:path w="720090" h="657225">
                <a:moveTo>
                  <a:pt x="720001" y="71996"/>
                </a:moveTo>
                <a:lnTo>
                  <a:pt x="714324" y="44043"/>
                </a:lnTo>
                <a:lnTo>
                  <a:pt x="698855" y="21145"/>
                </a:lnTo>
                <a:lnTo>
                  <a:pt x="675957" y="5676"/>
                </a:lnTo>
                <a:lnTo>
                  <a:pt x="648004" y="0"/>
                </a:lnTo>
                <a:lnTo>
                  <a:pt x="71996" y="0"/>
                </a:lnTo>
                <a:lnTo>
                  <a:pt x="44043" y="5676"/>
                </a:lnTo>
                <a:lnTo>
                  <a:pt x="21158" y="21145"/>
                </a:lnTo>
                <a:lnTo>
                  <a:pt x="5689" y="44043"/>
                </a:lnTo>
                <a:lnTo>
                  <a:pt x="0" y="71996"/>
                </a:lnTo>
                <a:lnTo>
                  <a:pt x="5689" y="99949"/>
                </a:lnTo>
                <a:lnTo>
                  <a:pt x="21158" y="122834"/>
                </a:lnTo>
                <a:lnTo>
                  <a:pt x="44043" y="138303"/>
                </a:lnTo>
                <a:lnTo>
                  <a:pt x="71996" y="143992"/>
                </a:lnTo>
                <a:lnTo>
                  <a:pt x="648004" y="143992"/>
                </a:lnTo>
                <a:lnTo>
                  <a:pt x="675957" y="138303"/>
                </a:lnTo>
                <a:lnTo>
                  <a:pt x="698855" y="122834"/>
                </a:lnTo>
                <a:lnTo>
                  <a:pt x="714324" y="99949"/>
                </a:lnTo>
                <a:lnTo>
                  <a:pt x="720001" y="71996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>
            <a:extLst>
              <a:ext uri="{FF2B5EF4-FFF2-40B4-BE49-F238E27FC236}">
                <a16:creationId xmlns:a16="http://schemas.microsoft.com/office/drawing/2014/main" id="{4023E9D8-9022-9222-8264-258C4523A2E7}"/>
              </a:ext>
            </a:extLst>
          </p:cNvPr>
          <p:cNvSpPr txBox="1"/>
          <p:nvPr/>
        </p:nvSpPr>
        <p:spPr>
          <a:xfrm>
            <a:off x="3707993" y="6731562"/>
            <a:ext cx="2697355" cy="2366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en-US" altLang="ja-JP" sz="700" spc="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[TEL]</a:t>
            </a:r>
            <a:r>
              <a:rPr lang="en-US" altLang="ja-JP" sz="700" spc="3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046-281-5171(</a:t>
            </a:r>
            <a:r>
              <a:rPr lang="ja-JP" altLang="en-US" sz="700" spc="3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総合案内</a:t>
            </a:r>
            <a:r>
              <a:rPr lang="en-US" altLang="ja-JP" sz="700" spc="3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)</a:t>
            </a:r>
            <a:r>
              <a:rPr lang="ja-JP" altLang="en-US" sz="700" spc="3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 </a:t>
            </a:r>
            <a:r>
              <a:rPr lang="en-US" altLang="ja-JP" sz="700" spc="3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046-281-5172(</a:t>
            </a:r>
            <a:r>
              <a:rPr lang="ja-JP" altLang="en-US" sz="700" spc="3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予約専用</a:t>
            </a:r>
            <a:r>
              <a:rPr lang="en-US" altLang="ja-JP" sz="700" spc="3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)</a:t>
            </a:r>
            <a:endParaRPr lang="ja-JP" altLang="en-US" sz="700" spc="3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  <a:p>
            <a:pPr>
              <a:lnSpc>
                <a:spcPct val="100000"/>
              </a:lnSpc>
            </a:pPr>
            <a:r>
              <a:rPr lang="en-US" altLang="ja-JP" sz="700" spc="3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[</a:t>
            </a:r>
            <a:r>
              <a:rPr lang="ja-JP" altLang="en-US" sz="700" spc="3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住所</a:t>
            </a:r>
            <a:r>
              <a:rPr lang="en-US" altLang="ja-JP" sz="700" spc="3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]</a:t>
            </a:r>
            <a:r>
              <a:rPr lang="ja-JP" altLang="en-US" sz="700" spc="3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愛川町半原</a:t>
            </a:r>
            <a:r>
              <a:rPr lang="en-US" altLang="ja-JP" sz="700" spc="3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5157</a:t>
            </a:r>
            <a:endParaRPr sz="700" spc="30" dirty="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55" name="object 55">
            <a:extLst>
              <a:ext uri="{FF2B5EF4-FFF2-40B4-BE49-F238E27FC236}">
                <a16:creationId xmlns:a16="http://schemas.microsoft.com/office/drawing/2014/main" id="{20906A1D-3B39-0F0B-E050-920A6A002C24}"/>
              </a:ext>
            </a:extLst>
          </p:cNvPr>
          <p:cNvSpPr txBox="1"/>
          <p:nvPr/>
        </p:nvSpPr>
        <p:spPr>
          <a:xfrm>
            <a:off x="7127988" y="6731562"/>
            <a:ext cx="2696400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ja-JP" sz="700" spc="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[TEL]</a:t>
            </a:r>
            <a:r>
              <a:rPr lang="en-US" altLang="ja-JP" sz="700" spc="3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046-248-0323</a:t>
            </a:r>
            <a:r>
              <a:rPr lang="ja-JP" altLang="en-US" sz="700" spc="3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　</a:t>
            </a:r>
            <a:r>
              <a:rPr lang="en-US" altLang="ja-JP" sz="700" spc="3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[</a:t>
            </a:r>
            <a:r>
              <a:rPr lang="ja-JP" altLang="en-US" sz="700" spc="3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住所</a:t>
            </a:r>
            <a:r>
              <a:rPr lang="en-US" altLang="ja-JP" sz="700" spc="3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]</a:t>
            </a:r>
            <a:r>
              <a:rPr lang="ja-JP" altLang="en-US" sz="700" spc="3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厚木市七沢</a:t>
            </a:r>
            <a:r>
              <a:rPr lang="en-US" altLang="ja-JP" sz="700" spc="3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657</a:t>
            </a:r>
            <a:endParaRPr sz="700" spc="30" dirty="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93" name="object 93">
            <a:extLst>
              <a:ext uri="{FF2B5EF4-FFF2-40B4-BE49-F238E27FC236}">
                <a16:creationId xmlns:a16="http://schemas.microsoft.com/office/drawing/2014/main" id="{9D3D0532-F89A-3873-40F8-C0DA3973DE4B}"/>
              </a:ext>
            </a:extLst>
          </p:cNvPr>
          <p:cNvSpPr/>
          <p:nvPr/>
        </p:nvSpPr>
        <p:spPr>
          <a:xfrm>
            <a:off x="432000" y="4860000"/>
            <a:ext cx="504190" cy="216535"/>
          </a:xfrm>
          <a:custGeom>
            <a:avLst/>
            <a:gdLst/>
            <a:ahLst/>
            <a:cxnLst/>
            <a:rect l="l" t="t" r="r" b="b"/>
            <a:pathLst>
              <a:path w="504190" h="216535">
                <a:moveTo>
                  <a:pt x="448932" y="0"/>
                </a:moveTo>
                <a:lnTo>
                  <a:pt x="55067" y="0"/>
                </a:lnTo>
                <a:lnTo>
                  <a:pt x="33684" y="4346"/>
                </a:lnTo>
                <a:lnTo>
                  <a:pt x="16175" y="16181"/>
                </a:lnTo>
                <a:lnTo>
                  <a:pt x="4344" y="33695"/>
                </a:lnTo>
                <a:lnTo>
                  <a:pt x="0" y="55079"/>
                </a:lnTo>
                <a:lnTo>
                  <a:pt x="0" y="160934"/>
                </a:lnTo>
                <a:lnTo>
                  <a:pt x="4344" y="182317"/>
                </a:lnTo>
                <a:lnTo>
                  <a:pt x="16175" y="199826"/>
                </a:lnTo>
                <a:lnTo>
                  <a:pt x="33684" y="211656"/>
                </a:lnTo>
                <a:lnTo>
                  <a:pt x="55067" y="216001"/>
                </a:lnTo>
                <a:lnTo>
                  <a:pt x="448932" y="216001"/>
                </a:lnTo>
                <a:lnTo>
                  <a:pt x="470314" y="211656"/>
                </a:lnTo>
                <a:lnTo>
                  <a:pt x="487824" y="199826"/>
                </a:lnTo>
                <a:lnTo>
                  <a:pt x="499654" y="182317"/>
                </a:lnTo>
                <a:lnTo>
                  <a:pt x="503999" y="160934"/>
                </a:lnTo>
                <a:lnTo>
                  <a:pt x="503999" y="55079"/>
                </a:lnTo>
                <a:lnTo>
                  <a:pt x="499654" y="33695"/>
                </a:lnTo>
                <a:lnTo>
                  <a:pt x="487824" y="16181"/>
                </a:lnTo>
                <a:lnTo>
                  <a:pt x="470314" y="4346"/>
                </a:lnTo>
                <a:lnTo>
                  <a:pt x="448932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>
            <a:extLst>
              <a:ext uri="{FF2B5EF4-FFF2-40B4-BE49-F238E27FC236}">
                <a16:creationId xmlns:a16="http://schemas.microsoft.com/office/drawing/2014/main" id="{64F36C8B-8546-0652-E243-401099A22164}"/>
              </a:ext>
            </a:extLst>
          </p:cNvPr>
          <p:cNvSpPr txBox="1"/>
          <p:nvPr/>
        </p:nvSpPr>
        <p:spPr>
          <a:xfrm>
            <a:off x="1012013" y="4860000"/>
            <a:ext cx="2394000" cy="26757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algn="just">
              <a:lnSpc>
                <a:spcPts val="1000"/>
              </a:lnSpc>
            </a:pP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大山信仰の歴史と文化的意義を調べ</a:t>
            </a:r>
            <a:r>
              <a:rPr lang="en-US" altLang="ja-JP" sz="8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江戸時代の庶民信仰と大山詣りについて学ぶ</a:t>
            </a:r>
            <a:endParaRPr lang="ja-JP" altLang="en-US" sz="80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96" name="object 96">
            <a:extLst>
              <a:ext uri="{FF2B5EF4-FFF2-40B4-BE49-F238E27FC236}">
                <a16:creationId xmlns:a16="http://schemas.microsoft.com/office/drawing/2014/main" id="{2D4CEF4A-A359-1C8B-AAD2-7F8C963D261F}"/>
              </a:ext>
            </a:extLst>
          </p:cNvPr>
          <p:cNvSpPr/>
          <p:nvPr/>
        </p:nvSpPr>
        <p:spPr>
          <a:xfrm>
            <a:off x="432000" y="5651999"/>
            <a:ext cx="504190" cy="216535"/>
          </a:xfrm>
          <a:custGeom>
            <a:avLst/>
            <a:gdLst/>
            <a:ahLst/>
            <a:cxnLst/>
            <a:rect l="l" t="t" r="r" b="b"/>
            <a:pathLst>
              <a:path w="504190" h="216535">
                <a:moveTo>
                  <a:pt x="448932" y="0"/>
                </a:moveTo>
                <a:lnTo>
                  <a:pt x="55067" y="0"/>
                </a:lnTo>
                <a:lnTo>
                  <a:pt x="33684" y="4346"/>
                </a:lnTo>
                <a:lnTo>
                  <a:pt x="16175" y="16181"/>
                </a:lnTo>
                <a:lnTo>
                  <a:pt x="4344" y="33695"/>
                </a:lnTo>
                <a:lnTo>
                  <a:pt x="0" y="55079"/>
                </a:lnTo>
                <a:lnTo>
                  <a:pt x="0" y="160934"/>
                </a:lnTo>
                <a:lnTo>
                  <a:pt x="4344" y="182317"/>
                </a:lnTo>
                <a:lnTo>
                  <a:pt x="16175" y="199826"/>
                </a:lnTo>
                <a:lnTo>
                  <a:pt x="33684" y="211656"/>
                </a:lnTo>
                <a:lnTo>
                  <a:pt x="55067" y="216001"/>
                </a:lnTo>
                <a:lnTo>
                  <a:pt x="448932" y="216001"/>
                </a:lnTo>
                <a:lnTo>
                  <a:pt x="470314" y="211656"/>
                </a:lnTo>
                <a:lnTo>
                  <a:pt x="487824" y="199826"/>
                </a:lnTo>
                <a:lnTo>
                  <a:pt x="499654" y="182317"/>
                </a:lnTo>
                <a:lnTo>
                  <a:pt x="503999" y="160934"/>
                </a:lnTo>
                <a:lnTo>
                  <a:pt x="503999" y="55079"/>
                </a:lnTo>
                <a:lnTo>
                  <a:pt x="499654" y="33695"/>
                </a:lnTo>
                <a:lnTo>
                  <a:pt x="487824" y="16181"/>
                </a:lnTo>
                <a:lnTo>
                  <a:pt x="470314" y="4346"/>
                </a:lnTo>
                <a:lnTo>
                  <a:pt x="448932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>
            <a:extLst>
              <a:ext uri="{FF2B5EF4-FFF2-40B4-BE49-F238E27FC236}">
                <a16:creationId xmlns:a16="http://schemas.microsoft.com/office/drawing/2014/main" id="{9979E493-07A2-2336-88FB-7F5A2E5E27D6}"/>
              </a:ext>
            </a:extLst>
          </p:cNvPr>
          <p:cNvSpPr/>
          <p:nvPr/>
        </p:nvSpPr>
        <p:spPr>
          <a:xfrm>
            <a:off x="432000" y="5256000"/>
            <a:ext cx="504190" cy="216535"/>
          </a:xfrm>
          <a:custGeom>
            <a:avLst/>
            <a:gdLst/>
            <a:ahLst/>
            <a:cxnLst/>
            <a:rect l="l" t="t" r="r" b="b"/>
            <a:pathLst>
              <a:path w="504190" h="216535">
                <a:moveTo>
                  <a:pt x="448932" y="0"/>
                </a:moveTo>
                <a:lnTo>
                  <a:pt x="55067" y="0"/>
                </a:lnTo>
                <a:lnTo>
                  <a:pt x="33684" y="4346"/>
                </a:lnTo>
                <a:lnTo>
                  <a:pt x="16175" y="16181"/>
                </a:lnTo>
                <a:lnTo>
                  <a:pt x="4344" y="33695"/>
                </a:lnTo>
                <a:lnTo>
                  <a:pt x="0" y="55079"/>
                </a:lnTo>
                <a:lnTo>
                  <a:pt x="0" y="160934"/>
                </a:lnTo>
                <a:lnTo>
                  <a:pt x="4344" y="182317"/>
                </a:lnTo>
                <a:lnTo>
                  <a:pt x="16175" y="199826"/>
                </a:lnTo>
                <a:lnTo>
                  <a:pt x="33684" y="211656"/>
                </a:lnTo>
                <a:lnTo>
                  <a:pt x="55067" y="216001"/>
                </a:lnTo>
                <a:lnTo>
                  <a:pt x="448932" y="216001"/>
                </a:lnTo>
                <a:lnTo>
                  <a:pt x="470314" y="211656"/>
                </a:lnTo>
                <a:lnTo>
                  <a:pt x="487824" y="199826"/>
                </a:lnTo>
                <a:lnTo>
                  <a:pt x="499654" y="182317"/>
                </a:lnTo>
                <a:lnTo>
                  <a:pt x="503999" y="160934"/>
                </a:lnTo>
                <a:lnTo>
                  <a:pt x="503999" y="55079"/>
                </a:lnTo>
                <a:lnTo>
                  <a:pt x="499654" y="33695"/>
                </a:lnTo>
                <a:lnTo>
                  <a:pt x="487824" y="16181"/>
                </a:lnTo>
                <a:lnTo>
                  <a:pt x="470314" y="4346"/>
                </a:lnTo>
                <a:lnTo>
                  <a:pt x="448932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2" name="object 102">
            <a:extLst>
              <a:ext uri="{FF2B5EF4-FFF2-40B4-BE49-F238E27FC236}">
                <a16:creationId xmlns:a16="http://schemas.microsoft.com/office/drawing/2014/main" id="{BE1D064F-B8FA-4C2C-B7B9-C149E3C7B0DB}"/>
              </a:ext>
            </a:extLst>
          </p:cNvPr>
          <p:cNvGrpSpPr/>
          <p:nvPr/>
        </p:nvGrpSpPr>
        <p:grpSpPr>
          <a:xfrm>
            <a:off x="1314001" y="4571998"/>
            <a:ext cx="1235075" cy="227329"/>
            <a:chOff x="1314001" y="4571998"/>
            <a:chExt cx="1235075" cy="227329"/>
          </a:xfrm>
        </p:grpSpPr>
        <p:sp>
          <p:nvSpPr>
            <p:cNvPr id="103" name="object 103">
              <a:extLst>
                <a:ext uri="{FF2B5EF4-FFF2-40B4-BE49-F238E27FC236}">
                  <a16:creationId xmlns:a16="http://schemas.microsoft.com/office/drawing/2014/main" id="{49E6745B-9970-E324-D4F7-392AFB1155E1}"/>
                </a:ext>
              </a:extLst>
            </p:cNvPr>
            <p:cNvSpPr/>
            <p:nvPr/>
          </p:nvSpPr>
          <p:spPr>
            <a:xfrm>
              <a:off x="1342804" y="4600801"/>
              <a:ext cx="1188085" cy="180340"/>
            </a:xfrm>
            <a:custGeom>
              <a:avLst/>
              <a:gdLst/>
              <a:ahLst/>
              <a:cxnLst/>
              <a:rect l="l" t="t" r="r" b="b"/>
              <a:pathLst>
                <a:path w="1188085" h="180339">
                  <a:moveTo>
                    <a:pt x="1187996" y="90004"/>
                  </a:moveTo>
                  <a:lnTo>
                    <a:pt x="1180894" y="124952"/>
                  </a:lnTo>
                  <a:lnTo>
                    <a:pt x="1161557" y="153571"/>
                  </a:lnTo>
                  <a:lnTo>
                    <a:pt x="1132939" y="172908"/>
                  </a:lnTo>
                  <a:lnTo>
                    <a:pt x="1097991" y="180009"/>
                  </a:lnTo>
                  <a:lnTo>
                    <a:pt x="89992" y="180009"/>
                  </a:lnTo>
                  <a:lnTo>
                    <a:pt x="55051" y="172908"/>
                  </a:lnTo>
                  <a:lnTo>
                    <a:pt x="26436" y="153571"/>
                  </a:lnTo>
                  <a:lnTo>
                    <a:pt x="7101" y="124952"/>
                  </a:lnTo>
                  <a:lnTo>
                    <a:pt x="0" y="90004"/>
                  </a:lnTo>
                  <a:lnTo>
                    <a:pt x="7101" y="55056"/>
                  </a:lnTo>
                  <a:lnTo>
                    <a:pt x="26436" y="26438"/>
                  </a:lnTo>
                  <a:lnTo>
                    <a:pt x="55051" y="7101"/>
                  </a:lnTo>
                  <a:lnTo>
                    <a:pt x="89992" y="0"/>
                  </a:lnTo>
                  <a:lnTo>
                    <a:pt x="1097991" y="0"/>
                  </a:lnTo>
                  <a:lnTo>
                    <a:pt x="1132939" y="7101"/>
                  </a:lnTo>
                  <a:lnTo>
                    <a:pt x="1161557" y="26438"/>
                  </a:lnTo>
                  <a:lnTo>
                    <a:pt x="1180894" y="55056"/>
                  </a:lnTo>
                  <a:lnTo>
                    <a:pt x="1187996" y="90004"/>
                  </a:lnTo>
                  <a:close/>
                </a:path>
              </a:pathLst>
            </a:custGeom>
            <a:ln w="36004">
              <a:solidFill>
                <a:srgbClr val="FFC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>
              <a:extLst>
                <a:ext uri="{FF2B5EF4-FFF2-40B4-BE49-F238E27FC236}">
                  <a16:creationId xmlns:a16="http://schemas.microsoft.com/office/drawing/2014/main" id="{BF562A35-9B84-3161-9D4D-6A542BE80DBA}"/>
                </a:ext>
              </a:extLst>
            </p:cNvPr>
            <p:cNvSpPr/>
            <p:nvPr/>
          </p:nvSpPr>
          <p:spPr>
            <a:xfrm>
              <a:off x="1332003" y="4590001"/>
              <a:ext cx="1188085" cy="180340"/>
            </a:xfrm>
            <a:custGeom>
              <a:avLst/>
              <a:gdLst/>
              <a:ahLst/>
              <a:cxnLst/>
              <a:rect l="l" t="t" r="r" b="b"/>
              <a:pathLst>
                <a:path w="1188085" h="180339">
                  <a:moveTo>
                    <a:pt x="1187996" y="90004"/>
                  </a:moveTo>
                  <a:lnTo>
                    <a:pt x="1180894" y="124952"/>
                  </a:lnTo>
                  <a:lnTo>
                    <a:pt x="1161557" y="153571"/>
                  </a:lnTo>
                  <a:lnTo>
                    <a:pt x="1132939" y="172908"/>
                  </a:lnTo>
                  <a:lnTo>
                    <a:pt x="1097991" y="180009"/>
                  </a:lnTo>
                  <a:lnTo>
                    <a:pt x="89992" y="180009"/>
                  </a:lnTo>
                  <a:lnTo>
                    <a:pt x="55051" y="172908"/>
                  </a:lnTo>
                  <a:lnTo>
                    <a:pt x="26436" y="153571"/>
                  </a:lnTo>
                  <a:lnTo>
                    <a:pt x="7101" y="124952"/>
                  </a:lnTo>
                  <a:lnTo>
                    <a:pt x="0" y="90004"/>
                  </a:lnTo>
                  <a:lnTo>
                    <a:pt x="7101" y="55056"/>
                  </a:lnTo>
                  <a:lnTo>
                    <a:pt x="26436" y="26438"/>
                  </a:lnTo>
                  <a:lnTo>
                    <a:pt x="55051" y="7101"/>
                  </a:lnTo>
                  <a:lnTo>
                    <a:pt x="89992" y="0"/>
                  </a:lnTo>
                  <a:lnTo>
                    <a:pt x="1097991" y="0"/>
                  </a:lnTo>
                  <a:lnTo>
                    <a:pt x="1132939" y="7101"/>
                  </a:lnTo>
                  <a:lnTo>
                    <a:pt x="1161557" y="26438"/>
                  </a:lnTo>
                  <a:lnTo>
                    <a:pt x="1180894" y="55056"/>
                  </a:lnTo>
                  <a:lnTo>
                    <a:pt x="1187996" y="90004"/>
                  </a:lnTo>
                  <a:close/>
                </a:path>
              </a:pathLst>
            </a:custGeom>
            <a:ln w="36004">
              <a:solidFill>
                <a:srgbClr val="FFC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>
              <a:extLst>
                <a:ext uri="{FF2B5EF4-FFF2-40B4-BE49-F238E27FC236}">
                  <a16:creationId xmlns:a16="http://schemas.microsoft.com/office/drawing/2014/main" id="{260AC019-6F2C-6909-FFAA-B4564C99A854}"/>
                </a:ext>
              </a:extLst>
            </p:cNvPr>
            <p:cNvSpPr/>
            <p:nvPr/>
          </p:nvSpPr>
          <p:spPr>
            <a:xfrm>
              <a:off x="1332003" y="4590001"/>
              <a:ext cx="1188085" cy="180340"/>
            </a:xfrm>
            <a:custGeom>
              <a:avLst/>
              <a:gdLst/>
              <a:ahLst/>
              <a:cxnLst/>
              <a:rect l="l" t="t" r="r" b="b"/>
              <a:pathLst>
                <a:path w="1188085" h="180339">
                  <a:moveTo>
                    <a:pt x="1097991" y="0"/>
                  </a:moveTo>
                  <a:lnTo>
                    <a:pt x="89992" y="0"/>
                  </a:lnTo>
                  <a:lnTo>
                    <a:pt x="55051" y="7101"/>
                  </a:lnTo>
                  <a:lnTo>
                    <a:pt x="26436" y="26438"/>
                  </a:lnTo>
                  <a:lnTo>
                    <a:pt x="7101" y="55056"/>
                  </a:lnTo>
                  <a:lnTo>
                    <a:pt x="0" y="90004"/>
                  </a:lnTo>
                  <a:lnTo>
                    <a:pt x="7101" y="124952"/>
                  </a:lnTo>
                  <a:lnTo>
                    <a:pt x="26436" y="153571"/>
                  </a:lnTo>
                  <a:lnTo>
                    <a:pt x="55051" y="172908"/>
                  </a:lnTo>
                  <a:lnTo>
                    <a:pt x="89992" y="180009"/>
                  </a:lnTo>
                  <a:lnTo>
                    <a:pt x="1097991" y="180009"/>
                  </a:lnTo>
                  <a:lnTo>
                    <a:pt x="1132939" y="172908"/>
                  </a:lnTo>
                  <a:lnTo>
                    <a:pt x="1161557" y="153571"/>
                  </a:lnTo>
                  <a:lnTo>
                    <a:pt x="1180894" y="124952"/>
                  </a:lnTo>
                  <a:lnTo>
                    <a:pt x="1187996" y="90004"/>
                  </a:lnTo>
                  <a:lnTo>
                    <a:pt x="1180894" y="55056"/>
                  </a:lnTo>
                  <a:lnTo>
                    <a:pt x="1161557" y="26438"/>
                  </a:lnTo>
                  <a:lnTo>
                    <a:pt x="1132939" y="7101"/>
                  </a:lnTo>
                  <a:lnTo>
                    <a:pt x="1097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>
            <a:extLst>
              <a:ext uri="{FF2B5EF4-FFF2-40B4-BE49-F238E27FC236}">
                <a16:creationId xmlns:a16="http://schemas.microsoft.com/office/drawing/2014/main" id="{F2CFB55B-B21E-9211-1CD5-E596904A28C5}"/>
              </a:ext>
            </a:extLst>
          </p:cNvPr>
          <p:cNvSpPr/>
          <p:nvPr/>
        </p:nvSpPr>
        <p:spPr>
          <a:xfrm>
            <a:off x="3852000" y="4860000"/>
            <a:ext cx="504190" cy="216535"/>
          </a:xfrm>
          <a:custGeom>
            <a:avLst/>
            <a:gdLst/>
            <a:ahLst/>
            <a:cxnLst/>
            <a:rect l="l" t="t" r="r" b="b"/>
            <a:pathLst>
              <a:path w="504189" h="216535">
                <a:moveTo>
                  <a:pt x="448932" y="0"/>
                </a:moveTo>
                <a:lnTo>
                  <a:pt x="55067" y="0"/>
                </a:lnTo>
                <a:lnTo>
                  <a:pt x="33684" y="4346"/>
                </a:lnTo>
                <a:lnTo>
                  <a:pt x="16175" y="16181"/>
                </a:lnTo>
                <a:lnTo>
                  <a:pt x="4344" y="33695"/>
                </a:lnTo>
                <a:lnTo>
                  <a:pt x="0" y="55079"/>
                </a:lnTo>
                <a:lnTo>
                  <a:pt x="0" y="160934"/>
                </a:lnTo>
                <a:lnTo>
                  <a:pt x="4344" y="182317"/>
                </a:lnTo>
                <a:lnTo>
                  <a:pt x="16175" y="199826"/>
                </a:lnTo>
                <a:lnTo>
                  <a:pt x="33684" y="211656"/>
                </a:lnTo>
                <a:lnTo>
                  <a:pt x="55067" y="216001"/>
                </a:lnTo>
                <a:lnTo>
                  <a:pt x="448932" y="216001"/>
                </a:lnTo>
                <a:lnTo>
                  <a:pt x="470314" y="211656"/>
                </a:lnTo>
                <a:lnTo>
                  <a:pt x="487824" y="199826"/>
                </a:lnTo>
                <a:lnTo>
                  <a:pt x="499654" y="182317"/>
                </a:lnTo>
                <a:lnTo>
                  <a:pt x="503999" y="160934"/>
                </a:lnTo>
                <a:lnTo>
                  <a:pt x="503999" y="55079"/>
                </a:lnTo>
                <a:lnTo>
                  <a:pt x="499654" y="33695"/>
                </a:lnTo>
                <a:lnTo>
                  <a:pt x="487824" y="16181"/>
                </a:lnTo>
                <a:lnTo>
                  <a:pt x="470314" y="4346"/>
                </a:lnTo>
                <a:lnTo>
                  <a:pt x="448932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>
            <a:extLst>
              <a:ext uri="{FF2B5EF4-FFF2-40B4-BE49-F238E27FC236}">
                <a16:creationId xmlns:a16="http://schemas.microsoft.com/office/drawing/2014/main" id="{C33677B2-7AAE-99D7-FDE8-61BFB86EB5C5}"/>
              </a:ext>
            </a:extLst>
          </p:cNvPr>
          <p:cNvSpPr/>
          <p:nvPr/>
        </p:nvSpPr>
        <p:spPr>
          <a:xfrm>
            <a:off x="3852000" y="5651999"/>
            <a:ext cx="504190" cy="216535"/>
          </a:xfrm>
          <a:custGeom>
            <a:avLst/>
            <a:gdLst/>
            <a:ahLst/>
            <a:cxnLst/>
            <a:rect l="l" t="t" r="r" b="b"/>
            <a:pathLst>
              <a:path w="504189" h="216535">
                <a:moveTo>
                  <a:pt x="448932" y="0"/>
                </a:moveTo>
                <a:lnTo>
                  <a:pt x="55067" y="0"/>
                </a:lnTo>
                <a:lnTo>
                  <a:pt x="33684" y="4346"/>
                </a:lnTo>
                <a:lnTo>
                  <a:pt x="16175" y="16181"/>
                </a:lnTo>
                <a:lnTo>
                  <a:pt x="4344" y="33695"/>
                </a:lnTo>
                <a:lnTo>
                  <a:pt x="0" y="55079"/>
                </a:lnTo>
                <a:lnTo>
                  <a:pt x="0" y="160934"/>
                </a:lnTo>
                <a:lnTo>
                  <a:pt x="4344" y="182317"/>
                </a:lnTo>
                <a:lnTo>
                  <a:pt x="16175" y="199826"/>
                </a:lnTo>
                <a:lnTo>
                  <a:pt x="33684" y="211656"/>
                </a:lnTo>
                <a:lnTo>
                  <a:pt x="55067" y="216001"/>
                </a:lnTo>
                <a:lnTo>
                  <a:pt x="448932" y="216001"/>
                </a:lnTo>
                <a:lnTo>
                  <a:pt x="470314" y="211656"/>
                </a:lnTo>
                <a:lnTo>
                  <a:pt x="487824" y="199826"/>
                </a:lnTo>
                <a:lnTo>
                  <a:pt x="499654" y="182317"/>
                </a:lnTo>
                <a:lnTo>
                  <a:pt x="503999" y="160934"/>
                </a:lnTo>
                <a:lnTo>
                  <a:pt x="503999" y="55079"/>
                </a:lnTo>
                <a:lnTo>
                  <a:pt x="499654" y="33695"/>
                </a:lnTo>
                <a:lnTo>
                  <a:pt x="487824" y="16181"/>
                </a:lnTo>
                <a:lnTo>
                  <a:pt x="470314" y="4346"/>
                </a:lnTo>
                <a:lnTo>
                  <a:pt x="448932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>
            <a:extLst>
              <a:ext uri="{FF2B5EF4-FFF2-40B4-BE49-F238E27FC236}">
                <a16:creationId xmlns:a16="http://schemas.microsoft.com/office/drawing/2014/main" id="{23B28FD4-A81B-9E54-134E-1F55B58C2931}"/>
              </a:ext>
            </a:extLst>
          </p:cNvPr>
          <p:cNvSpPr/>
          <p:nvPr/>
        </p:nvSpPr>
        <p:spPr>
          <a:xfrm>
            <a:off x="3852000" y="5256000"/>
            <a:ext cx="504190" cy="216535"/>
          </a:xfrm>
          <a:custGeom>
            <a:avLst/>
            <a:gdLst/>
            <a:ahLst/>
            <a:cxnLst/>
            <a:rect l="l" t="t" r="r" b="b"/>
            <a:pathLst>
              <a:path w="504189" h="216535">
                <a:moveTo>
                  <a:pt x="448932" y="0"/>
                </a:moveTo>
                <a:lnTo>
                  <a:pt x="55067" y="0"/>
                </a:lnTo>
                <a:lnTo>
                  <a:pt x="33684" y="4346"/>
                </a:lnTo>
                <a:lnTo>
                  <a:pt x="16175" y="16181"/>
                </a:lnTo>
                <a:lnTo>
                  <a:pt x="4344" y="33695"/>
                </a:lnTo>
                <a:lnTo>
                  <a:pt x="0" y="55079"/>
                </a:lnTo>
                <a:lnTo>
                  <a:pt x="0" y="160934"/>
                </a:lnTo>
                <a:lnTo>
                  <a:pt x="4344" y="182317"/>
                </a:lnTo>
                <a:lnTo>
                  <a:pt x="16175" y="199826"/>
                </a:lnTo>
                <a:lnTo>
                  <a:pt x="33684" y="211656"/>
                </a:lnTo>
                <a:lnTo>
                  <a:pt x="55067" y="216001"/>
                </a:lnTo>
                <a:lnTo>
                  <a:pt x="448932" y="216001"/>
                </a:lnTo>
                <a:lnTo>
                  <a:pt x="470314" y="211656"/>
                </a:lnTo>
                <a:lnTo>
                  <a:pt x="487824" y="199826"/>
                </a:lnTo>
                <a:lnTo>
                  <a:pt x="499654" y="182317"/>
                </a:lnTo>
                <a:lnTo>
                  <a:pt x="503999" y="160934"/>
                </a:lnTo>
                <a:lnTo>
                  <a:pt x="503999" y="55079"/>
                </a:lnTo>
                <a:lnTo>
                  <a:pt x="499654" y="33695"/>
                </a:lnTo>
                <a:lnTo>
                  <a:pt x="487824" y="16181"/>
                </a:lnTo>
                <a:lnTo>
                  <a:pt x="470314" y="4346"/>
                </a:lnTo>
                <a:lnTo>
                  <a:pt x="448932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6" name="object 116">
            <a:extLst>
              <a:ext uri="{FF2B5EF4-FFF2-40B4-BE49-F238E27FC236}">
                <a16:creationId xmlns:a16="http://schemas.microsoft.com/office/drawing/2014/main" id="{21D2BD81-DC5B-458C-1BE4-C45DF96BEB5D}"/>
              </a:ext>
            </a:extLst>
          </p:cNvPr>
          <p:cNvGrpSpPr/>
          <p:nvPr/>
        </p:nvGrpSpPr>
        <p:grpSpPr>
          <a:xfrm>
            <a:off x="4734001" y="4571998"/>
            <a:ext cx="1235075" cy="227329"/>
            <a:chOff x="4734001" y="4571998"/>
            <a:chExt cx="1235075" cy="227329"/>
          </a:xfrm>
        </p:grpSpPr>
        <p:sp>
          <p:nvSpPr>
            <p:cNvPr id="117" name="object 117">
              <a:extLst>
                <a:ext uri="{FF2B5EF4-FFF2-40B4-BE49-F238E27FC236}">
                  <a16:creationId xmlns:a16="http://schemas.microsoft.com/office/drawing/2014/main" id="{2915570B-BF10-D123-9296-44D8CFF627B4}"/>
                </a:ext>
              </a:extLst>
            </p:cNvPr>
            <p:cNvSpPr/>
            <p:nvPr/>
          </p:nvSpPr>
          <p:spPr>
            <a:xfrm>
              <a:off x="4762803" y="4600801"/>
              <a:ext cx="1188085" cy="180340"/>
            </a:xfrm>
            <a:custGeom>
              <a:avLst/>
              <a:gdLst/>
              <a:ahLst/>
              <a:cxnLst/>
              <a:rect l="l" t="t" r="r" b="b"/>
              <a:pathLst>
                <a:path w="1188085" h="180339">
                  <a:moveTo>
                    <a:pt x="1187996" y="90004"/>
                  </a:moveTo>
                  <a:lnTo>
                    <a:pt x="1180894" y="124952"/>
                  </a:lnTo>
                  <a:lnTo>
                    <a:pt x="1161557" y="153571"/>
                  </a:lnTo>
                  <a:lnTo>
                    <a:pt x="1132939" y="172908"/>
                  </a:lnTo>
                  <a:lnTo>
                    <a:pt x="1097991" y="180009"/>
                  </a:lnTo>
                  <a:lnTo>
                    <a:pt x="89992" y="180009"/>
                  </a:lnTo>
                  <a:lnTo>
                    <a:pt x="55051" y="172908"/>
                  </a:lnTo>
                  <a:lnTo>
                    <a:pt x="26436" y="153571"/>
                  </a:lnTo>
                  <a:lnTo>
                    <a:pt x="7101" y="124952"/>
                  </a:lnTo>
                  <a:lnTo>
                    <a:pt x="0" y="90004"/>
                  </a:lnTo>
                  <a:lnTo>
                    <a:pt x="7101" y="55056"/>
                  </a:lnTo>
                  <a:lnTo>
                    <a:pt x="26436" y="26438"/>
                  </a:lnTo>
                  <a:lnTo>
                    <a:pt x="55051" y="7101"/>
                  </a:lnTo>
                  <a:lnTo>
                    <a:pt x="89992" y="0"/>
                  </a:lnTo>
                  <a:lnTo>
                    <a:pt x="1097991" y="0"/>
                  </a:lnTo>
                  <a:lnTo>
                    <a:pt x="1132939" y="7101"/>
                  </a:lnTo>
                  <a:lnTo>
                    <a:pt x="1161557" y="26438"/>
                  </a:lnTo>
                  <a:lnTo>
                    <a:pt x="1180894" y="55056"/>
                  </a:lnTo>
                  <a:lnTo>
                    <a:pt x="1187996" y="90004"/>
                  </a:lnTo>
                  <a:close/>
                </a:path>
              </a:pathLst>
            </a:custGeom>
            <a:ln w="36004">
              <a:solidFill>
                <a:srgbClr val="FFC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>
              <a:extLst>
                <a:ext uri="{FF2B5EF4-FFF2-40B4-BE49-F238E27FC236}">
                  <a16:creationId xmlns:a16="http://schemas.microsoft.com/office/drawing/2014/main" id="{E544140E-4E94-07C8-D505-07D8DB4F2715}"/>
                </a:ext>
              </a:extLst>
            </p:cNvPr>
            <p:cNvSpPr/>
            <p:nvPr/>
          </p:nvSpPr>
          <p:spPr>
            <a:xfrm>
              <a:off x="4752003" y="4590001"/>
              <a:ext cx="1188085" cy="180340"/>
            </a:xfrm>
            <a:custGeom>
              <a:avLst/>
              <a:gdLst/>
              <a:ahLst/>
              <a:cxnLst/>
              <a:rect l="l" t="t" r="r" b="b"/>
              <a:pathLst>
                <a:path w="1188085" h="180339">
                  <a:moveTo>
                    <a:pt x="1187996" y="90004"/>
                  </a:moveTo>
                  <a:lnTo>
                    <a:pt x="1180894" y="124952"/>
                  </a:lnTo>
                  <a:lnTo>
                    <a:pt x="1161557" y="153571"/>
                  </a:lnTo>
                  <a:lnTo>
                    <a:pt x="1132939" y="172908"/>
                  </a:lnTo>
                  <a:lnTo>
                    <a:pt x="1097991" y="180009"/>
                  </a:lnTo>
                  <a:lnTo>
                    <a:pt x="89992" y="180009"/>
                  </a:lnTo>
                  <a:lnTo>
                    <a:pt x="55051" y="172908"/>
                  </a:lnTo>
                  <a:lnTo>
                    <a:pt x="26436" y="153571"/>
                  </a:lnTo>
                  <a:lnTo>
                    <a:pt x="7101" y="124952"/>
                  </a:lnTo>
                  <a:lnTo>
                    <a:pt x="0" y="90004"/>
                  </a:lnTo>
                  <a:lnTo>
                    <a:pt x="7101" y="55056"/>
                  </a:lnTo>
                  <a:lnTo>
                    <a:pt x="26436" y="26438"/>
                  </a:lnTo>
                  <a:lnTo>
                    <a:pt x="55051" y="7101"/>
                  </a:lnTo>
                  <a:lnTo>
                    <a:pt x="89992" y="0"/>
                  </a:lnTo>
                  <a:lnTo>
                    <a:pt x="1097991" y="0"/>
                  </a:lnTo>
                  <a:lnTo>
                    <a:pt x="1132939" y="7101"/>
                  </a:lnTo>
                  <a:lnTo>
                    <a:pt x="1161557" y="26438"/>
                  </a:lnTo>
                  <a:lnTo>
                    <a:pt x="1180894" y="55056"/>
                  </a:lnTo>
                  <a:lnTo>
                    <a:pt x="1187996" y="90004"/>
                  </a:lnTo>
                  <a:close/>
                </a:path>
              </a:pathLst>
            </a:custGeom>
            <a:ln w="36004">
              <a:solidFill>
                <a:srgbClr val="FFC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>
              <a:extLst>
                <a:ext uri="{FF2B5EF4-FFF2-40B4-BE49-F238E27FC236}">
                  <a16:creationId xmlns:a16="http://schemas.microsoft.com/office/drawing/2014/main" id="{0F8E3100-84C8-A9A6-8819-A004289585C0}"/>
                </a:ext>
              </a:extLst>
            </p:cNvPr>
            <p:cNvSpPr/>
            <p:nvPr/>
          </p:nvSpPr>
          <p:spPr>
            <a:xfrm>
              <a:off x="4752003" y="4590001"/>
              <a:ext cx="1188085" cy="180340"/>
            </a:xfrm>
            <a:custGeom>
              <a:avLst/>
              <a:gdLst/>
              <a:ahLst/>
              <a:cxnLst/>
              <a:rect l="l" t="t" r="r" b="b"/>
              <a:pathLst>
                <a:path w="1188085" h="180339">
                  <a:moveTo>
                    <a:pt x="1097991" y="0"/>
                  </a:moveTo>
                  <a:lnTo>
                    <a:pt x="89992" y="0"/>
                  </a:lnTo>
                  <a:lnTo>
                    <a:pt x="55051" y="7101"/>
                  </a:lnTo>
                  <a:lnTo>
                    <a:pt x="26436" y="26438"/>
                  </a:lnTo>
                  <a:lnTo>
                    <a:pt x="7101" y="55056"/>
                  </a:lnTo>
                  <a:lnTo>
                    <a:pt x="0" y="90004"/>
                  </a:lnTo>
                  <a:lnTo>
                    <a:pt x="7101" y="124952"/>
                  </a:lnTo>
                  <a:lnTo>
                    <a:pt x="26436" y="153571"/>
                  </a:lnTo>
                  <a:lnTo>
                    <a:pt x="55051" y="172908"/>
                  </a:lnTo>
                  <a:lnTo>
                    <a:pt x="89992" y="180009"/>
                  </a:lnTo>
                  <a:lnTo>
                    <a:pt x="1097991" y="180009"/>
                  </a:lnTo>
                  <a:lnTo>
                    <a:pt x="1132939" y="172908"/>
                  </a:lnTo>
                  <a:lnTo>
                    <a:pt x="1161557" y="153571"/>
                  </a:lnTo>
                  <a:lnTo>
                    <a:pt x="1180894" y="124952"/>
                  </a:lnTo>
                  <a:lnTo>
                    <a:pt x="1187996" y="90004"/>
                  </a:lnTo>
                  <a:lnTo>
                    <a:pt x="1180894" y="55056"/>
                  </a:lnTo>
                  <a:lnTo>
                    <a:pt x="1161557" y="26438"/>
                  </a:lnTo>
                  <a:lnTo>
                    <a:pt x="1132939" y="7101"/>
                  </a:lnTo>
                  <a:lnTo>
                    <a:pt x="1097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>
            <a:extLst>
              <a:ext uri="{FF2B5EF4-FFF2-40B4-BE49-F238E27FC236}">
                <a16:creationId xmlns:a16="http://schemas.microsoft.com/office/drawing/2014/main" id="{38BDB262-F2B0-4D6B-488E-31D5B074DCFE}"/>
              </a:ext>
            </a:extLst>
          </p:cNvPr>
          <p:cNvSpPr/>
          <p:nvPr/>
        </p:nvSpPr>
        <p:spPr>
          <a:xfrm>
            <a:off x="7271999" y="4860000"/>
            <a:ext cx="504190" cy="216535"/>
          </a:xfrm>
          <a:custGeom>
            <a:avLst/>
            <a:gdLst/>
            <a:ahLst/>
            <a:cxnLst/>
            <a:rect l="l" t="t" r="r" b="b"/>
            <a:pathLst>
              <a:path w="504190" h="216535">
                <a:moveTo>
                  <a:pt x="448932" y="0"/>
                </a:moveTo>
                <a:lnTo>
                  <a:pt x="55067" y="0"/>
                </a:lnTo>
                <a:lnTo>
                  <a:pt x="33684" y="4346"/>
                </a:lnTo>
                <a:lnTo>
                  <a:pt x="16175" y="16181"/>
                </a:lnTo>
                <a:lnTo>
                  <a:pt x="4344" y="33695"/>
                </a:lnTo>
                <a:lnTo>
                  <a:pt x="0" y="55079"/>
                </a:lnTo>
                <a:lnTo>
                  <a:pt x="0" y="160934"/>
                </a:lnTo>
                <a:lnTo>
                  <a:pt x="4344" y="182317"/>
                </a:lnTo>
                <a:lnTo>
                  <a:pt x="16175" y="199826"/>
                </a:lnTo>
                <a:lnTo>
                  <a:pt x="33684" y="211656"/>
                </a:lnTo>
                <a:lnTo>
                  <a:pt x="55067" y="216001"/>
                </a:lnTo>
                <a:lnTo>
                  <a:pt x="448932" y="216001"/>
                </a:lnTo>
                <a:lnTo>
                  <a:pt x="470314" y="211656"/>
                </a:lnTo>
                <a:lnTo>
                  <a:pt x="487824" y="199826"/>
                </a:lnTo>
                <a:lnTo>
                  <a:pt x="499654" y="182317"/>
                </a:lnTo>
                <a:lnTo>
                  <a:pt x="503999" y="160934"/>
                </a:lnTo>
                <a:lnTo>
                  <a:pt x="503999" y="55079"/>
                </a:lnTo>
                <a:lnTo>
                  <a:pt x="499654" y="33695"/>
                </a:lnTo>
                <a:lnTo>
                  <a:pt x="487824" y="16181"/>
                </a:lnTo>
                <a:lnTo>
                  <a:pt x="470314" y="4346"/>
                </a:lnTo>
                <a:lnTo>
                  <a:pt x="448932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 spc="-150"/>
          </a:p>
        </p:txBody>
      </p:sp>
      <p:sp>
        <p:nvSpPr>
          <p:cNvPr id="125" name="object 125">
            <a:extLst>
              <a:ext uri="{FF2B5EF4-FFF2-40B4-BE49-F238E27FC236}">
                <a16:creationId xmlns:a16="http://schemas.microsoft.com/office/drawing/2014/main" id="{F5B56653-8FB9-7779-2427-00E5F7731EA4}"/>
              </a:ext>
            </a:extLst>
          </p:cNvPr>
          <p:cNvSpPr/>
          <p:nvPr/>
        </p:nvSpPr>
        <p:spPr>
          <a:xfrm>
            <a:off x="7271999" y="5651999"/>
            <a:ext cx="504190" cy="216535"/>
          </a:xfrm>
          <a:custGeom>
            <a:avLst/>
            <a:gdLst/>
            <a:ahLst/>
            <a:cxnLst/>
            <a:rect l="l" t="t" r="r" b="b"/>
            <a:pathLst>
              <a:path w="504190" h="216535">
                <a:moveTo>
                  <a:pt x="448932" y="0"/>
                </a:moveTo>
                <a:lnTo>
                  <a:pt x="55067" y="0"/>
                </a:lnTo>
                <a:lnTo>
                  <a:pt x="33684" y="4346"/>
                </a:lnTo>
                <a:lnTo>
                  <a:pt x="16175" y="16181"/>
                </a:lnTo>
                <a:lnTo>
                  <a:pt x="4344" y="33695"/>
                </a:lnTo>
                <a:lnTo>
                  <a:pt x="0" y="55079"/>
                </a:lnTo>
                <a:lnTo>
                  <a:pt x="0" y="160934"/>
                </a:lnTo>
                <a:lnTo>
                  <a:pt x="4344" y="182317"/>
                </a:lnTo>
                <a:lnTo>
                  <a:pt x="16175" y="199826"/>
                </a:lnTo>
                <a:lnTo>
                  <a:pt x="33684" y="211656"/>
                </a:lnTo>
                <a:lnTo>
                  <a:pt x="55067" y="216001"/>
                </a:lnTo>
                <a:lnTo>
                  <a:pt x="448932" y="216001"/>
                </a:lnTo>
                <a:lnTo>
                  <a:pt x="470314" y="211656"/>
                </a:lnTo>
                <a:lnTo>
                  <a:pt x="487824" y="199826"/>
                </a:lnTo>
                <a:lnTo>
                  <a:pt x="499654" y="182317"/>
                </a:lnTo>
                <a:lnTo>
                  <a:pt x="503999" y="160934"/>
                </a:lnTo>
                <a:lnTo>
                  <a:pt x="503999" y="55079"/>
                </a:lnTo>
                <a:lnTo>
                  <a:pt x="499654" y="33695"/>
                </a:lnTo>
                <a:lnTo>
                  <a:pt x="487824" y="16181"/>
                </a:lnTo>
                <a:lnTo>
                  <a:pt x="470314" y="4346"/>
                </a:lnTo>
                <a:lnTo>
                  <a:pt x="448932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>
            <a:extLst>
              <a:ext uri="{FF2B5EF4-FFF2-40B4-BE49-F238E27FC236}">
                <a16:creationId xmlns:a16="http://schemas.microsoft.com/office/drawing/2014/main" id="{90357E75-50DF-0AF8-ECCE-C50C88C9E2C1}"/>
              </a:ext>
            </a:extLst>
          </p:cNvPr>
          <p:cNvSpPr/>
          <p:nvPr/>
        </p:nvSpPr>
        <p:spPr>
          <a:xfrm>
            <a:off x="7271999" y="5256000"/>
            <a:ext cx="504190" cy="216535"/>
          </a:xfrm>
          <a:custGeom>
            <a:avLst/>
            <a:gdLst/>
            <a:ahLst/>
            <a:cxnLst/>
            <a:rect l="l" t="t" r="r" b="b"/>
            <a:pathLst>
              <a:path w="504190" h="216535">
                <a:moveTo>
                  <a:pt x="448932" y="0"/>
                </a:moveTo>
                <a:lnTo>
                  <a:pt x="55067" y="0"/>
                </a:lnTo>
                <a:lnTo>
                  <a:pt x="33684" y="4346"/>
                </a:lnTo>
                <a:lnTo>
                  <a:pt x="16175" y="16181"/>
                </a:lnTo>
                <a:lnTo>
                  <a:pt x="4344" y="33695"/>
                </a:lnTo>
                <a:lnTo>
                  <a:pt x="0" y="55079"/>
                </a:lnTo>
                <a:lnTo>
                  <a:pt x="0" y="160934"/>
                </a:lnTo>
                <a:lnTo>
                  <a:pt x="4344" y="182317"/>
                </a:lnTo>
                <a:lnTo>
                  <a:pt x="16175" y="199826"/>
                </a:lnTo>
                <a:lnTo>
                  <a:pt x="33684" y="211656"/>
                </a:lnTo>
                <a:lnTo>
                  <a:pt x="55067" y="216001"/>
                </a:lnTo>
                <a:lnTo>
                  <a:pt x="448932" y="216001"/>
                </a:lnTo>
                <a:lnTo>
                  <a:pt x="470314" y="211656"/>
                </a:lnTo>
                <a:lnTo>
                  <a:pt x="487824" y="199826"/>
                </a:lnTo>
                <a:lnTo>
                  <a:pt x="499654" y="182317"/>
                </a:lnTo>
                <a:lnTo>
                  <a:pt x="503999" y="160934"/>
                </a:lnTo>
                <a:lnTo>
                  <a:pt x="503999" y="55079"/>
                </a:lnTo>
                <a:lnTo>
                  <a:pt x="499654" y="33695"/>
                </a:lnTo>
                <a:lnTo>
                  <a:pt x="487824" y="16181"/>
                </a:lnTo>
                <a:lnTo>
                  <a:pt x="470314" y="4346"/>
                </a:lnTo>
                <a:lnTo>
                  <a:pt x="448932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1" name="object 131">
            <a:extLst>
              <a:ext uri="{FF2B5EF4-FFF2-40B4-BE49-F238E27FC236}">
                <a16:creationId xmlns:a16="http://schemas.microsoft.com/office/drawing/2014/main" id="{DFC3D8C3-0E2F-265C-CF37-163574455FCC}"/>
              </a:ext>
            </a:extLst>
          </p:cNvPr>
          <p:cNvGrpSpPr/>
          <p:nvPr/>
        </p:nvGrpSpPr>
        <p:grpSpPr>
          <a:xfrm>
            <a:off x="8154002" y="4571998"/>
            <a:ext cx="1235075" cy="227329"/>
            <a:chOff x="8154002" y="4571998"/>
            <a:chExt cx="1235075" cy="227329"/>
          </a:xfrm>
        </p:grpSpPr>
        <p:sp>
          <p:nvSpPr>
            <p:cNvPr id="132" name="object 132">
              <a:extLst>
                <a:ext uri="{FF2B5EF4-FFF2-40B4-BE49-F238E27FC236}">
                  <a16:creationId xmlns:a16="http://schemas.microsoft.com/office/drawing/2014/main" id="{20A5B8EC-D0B8-FBE4-7F1C-3345B53AEE8C}"/>
                </a:ext>
              </a:extLst>
            </p:cNvPr>
            <p:cNvSpPr/>
            <p:nvPr/>
          </p:nvSpPr>
          <p:spPr>
            <a:xfrm>
              <a:off x="8182804" y="4600801"/>
              <a:ext cx="1188085" cy="180340"/>
            </a:xfrm>
            <a:custGeom>
              <a:avLst/>
              <a:gdLst/>
              <a:ahLst/>
              <a:cxnLst/>
              <a:rect l="l" t="t" r="r" b="b"/>
              <a:pathLst>
                <a:path w="1188084" h="180339">
                  <a:moveTo>
                    <a:pt x="1187996" y="90004"/>
                  </a:moveTo>
                  <a:lnTo>
                    <a:pt x="1180894" y="124952"/>
                  </a:lnTo>
                  <a:lnTo>
                    <a:pt x="1161557" y="153571"/>
                  </a:lnTo>
                  <a:lnTo>
                    <a:pt x="1132939" y="172908"/>
                  </a:lnTo>
                  <a:lnTo>
                    <a:pt x="1097991" y="180009"/>
                  </a:lnTo>
                  <a:lnTo>
                    <a:pt x="89992" y="180009"/>
                  </a:lnTo>
                  <a:lnTo>
                    <a:pt x="55051" y="172908"/>
                  </a:lnTo>
                  <a:lnTo>
                    <a:pt x="26436" y="153571"/>
                  </a:lnTo>
                  <a:lnTo>
                    <a:pt x="7101" y="124952"/>
                  </a:lnTo>
                  <a:lnTo>
                    <a:pt x="0" y="90004"/>
                  </a:lnTo>
                  <a:lnTo>
                    <a:pt x="7101" y="55056"/>
                  </a:lnTo>
                  <a:lnTo>
                    <a:pt x="26436" y="26438"/>
                  </a:lnTo>
                  <a:lnTo>
                    <a:pt x="55051" y="7101"/>
                  </a:lnTo>
                  <a:lnTo>
                    <a:pt x="89992" y="0"/>
                  </a:lnTo>
                  <a:lnTo>
                    <a:pt x="1097991" y="0"/>
                  </a:lnTo>
                  <a:lnTo>
                    <a:pt x="1132939" y="7101"/>
                  </a:lnTo>
                  <a:lnTo>
                    <a:pt x="1161557" y="26438"/>
                  </a:lnTo>
                  <a:lnTo>
                    <a:pt x="1180894" y="55056"/>
                  </a:lnTo>
                  <a:lnTo>
                    <a:pt x="1187996" y="90004"/>
                  </a:lnTo>
                  <a:close/>
                </a:path>
              </a:pathLst>
            </a:custGeom>
            <a:ln w="36004">
              <a:solidFill>
                <a:srgbClr val="FFC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>
              <a:extLst>
                <a:ext uri="{FF2B5EF4-FFF2-40B4-BE49-F238E27FC236}">
                  <a16:creationId xmlns:a16="http://schemas.microsoft.com/office/drawing/2014/main" id="{70524B1C-B187-6EE6-84E0-BED99F00E84C}"/>
                </a:ext>
              </a:extLst>
            </p:cNvPr>
            <p:cNvSpPr/>
            <p:nvPr/>
          </p:nvSpPr>
          <p:spPr>
            <a:xfrm>
              <a:off x="8172004" y="4590001"/>
              <a:ext cx="1188085" cy="180340"/>
            </a:xfrm>
            <a:custGeom>
              <a:avLst/>
              <a:gdLst/>
              <a:ahLst/>
              <a:cxnLst/>
              <a:rect l="l" t="t" r="r" b="b"/>
              <a:pathLst>
                <a:path w="1188084" h="180339">
                  <a:moveTo>
                    <a:pt x="1187996" y="90004"/>
                  </a:moveTo>
                  <a:lnTo>
                    <a:pt x="1180894" y="124952"/>
                  </a:lnTo>
                  <a:lnTo>
                    <a:pt x="1161557" y="153571"/>
                  </a:lnTo>
                  <a:lnTo>
                    <a:pt x="1132939" y="172908"/>
                  </a:lnTo>
                  <a:lnTo>
                    <a:pt x="1097991" y="180009"/>
                  </a:lnTo>
                  <a:lnTo>
                    <a:pt x="89992" y="180009"/>
                  </a:lnTo>
                  <a:lnTo>
                    <a:pt x="55051" y="172908"/>
                  </a:lnTo>
                  <a:lnTo>
                    <a:pt x="26436" y="153571"/>
                  </a:lnTo>
                  <a:lnTo>
                    <a:pt x="7101" y="124952"/>
                  </a:lnTo>
                  <a:lnTo>
                    <a:pt x="0" y="90004"/>
                  </a:lnTo>
                  <a:lnTo>
                    <a:pt x="7101" y="55056"/>
                  </a:lnTo>
                  <a:lnTo>
                    <a:pt x="26436" y="26438"/>
                  </a:lnTo>
                  <a:lnTo>
                    <a:pt x="55051" y="7101"/>
                  </a:lnTo>
                  <a:lnTo>
                    <a:pt x="89992" y="0"/>
                  </a:lnTo>
                  <a:lnTo>
                    <a:pt x="1097991" y="0"/>
                  </a:lnTo>
                  <a:lnTo>
                    <a:pt x="1132939" y="7101"/>
                  </a:lnTo>
                  <a:lnTo>
                    <a:pt x="1161557" y="26438"/>
                  </a:lnTo>
                  <a:lnTo>
                    <a:pt x="1180894" y="55056"/>
                  </a:lnTo>
                  <a:lnTo>
                    <a:pt x="1187996" y="90004"/>
                  </a:lnTo>
                  <a:close/>
                </a:path>
              </a:pathLst>
            </a:custGeom>
            <a:ln w="36004">
              <a:solidFill>
                <a:srgbClr val="FFC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>
              <a:extLst>
                <a:ext uri="{FF2B5EF4-FFF2-40B4-BE49-F238E27FC236}">
                  <a16:creationId xmlns:a16="http://schemas.microsoft.com/office/drawing/2014/main" id="{FF6AD7E5-FF72-3118-7557-32DCECBD140E}"/>
                </a:ext>
              </a:extLst>
            </p:cNvPr>
            <p:cNvSpPr/>
            <p:nvPr/>
          </p:nvSpPr>
          <p:spPr>
            <a:xfrm>
              <a:off x="8172004" y="4590001"/>
              <a:ext cx="1188085" cy="180340"/>
            </a:xfrm>
            <a:custGeom>
              <a:avLst/>
              <a:gdLst/>
              <a:ahLst/>
              <a:cxnLst/>
              <a:rect l="l" t="t" r="r" b="b"/>
              <a:pathLst>
                <a:path w="1188084" h="180339">
                  <a:moveTo>
                    <a:pt x="1097991" y="0"/>
                  </a:moveTo>
                  <a:lnTo>
                    <a:pt x="89992" y="0"/>
                  </a:lnTo>
                  <a:lnTo>
                    <a:pt x="55051" y="7101"/>
                  </a:lnTo>
                  <a:lnTo>
                    <a:pt x="26436" y="26438"/>
                  </a:lnTo>
                  <a:lnTo>
                    <a:pt x="7101" y="55056"/>
                  </a:lnTo>
                  <a:lnTo>
                    <a:pt x="0" y="90004"/>
                  </a:lnTo>
                  <a:lnTo>
                    <a:pt x="7101" y="124952"/>
                  </a:lnTo>
                  <a:lnTo>
                    <a:pt x="26436" y="153571"/>
                  </a:lnTo>
                  <a:lnTo>
                    <a:pt x="55051" y="172908"/>
                  </a:lnTo>
                  <a:lnTo>
                    <a:pt x="89992" y="180009"/>
                  </a:lnTo>
                  <a:lnTo>
                    <a:pt x="1097991" y="180009"/>
                  </a:lnTo>
                  <a:lnTo>
                    <a:pt x="1132939" y="172908"/>
                  </a:lnTo>
                  <a:lnTo>
                    <a:pt x="1161557" y="153571"/>
                  </a:lnTo>
                  <a:lnTo>
                    <a:pt x="1180894" y="124952"/>
                  </a:lnTo>
                  <a:lnTo>
                    <a:pt x="1187996" y="90004"/>
                  </a:lnTo>
                  <a:lnTo>
                    <a:pt x="1180894" y="55056"/>
                  </a:lnTo>
                  <a:lnTo>
                    <a:pt x="1161557" y="26438"/>
                  </a:lnTo>
                  <a:lnTo>
                    <a:pt x="1132939" y="7101"/>
                  </a:lnTo>
                  <a:lnTo>
                    <a:pt x="1097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7" name="object 137">
            <a:extLst>
              <a:ext uri="{FF2B5EF4-FFF2-40B4-BE49-F238E27FC236}">
                <a16:creationId xmlns:a16="http://schemas.microsoft.com/office/drawing/2014/main" id="{E03D165D-5D15-558F-50BD-9BC1E59BAD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0611" y="367761"/>
            <a:ext cx="6287134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lang="ja-JP" altLang="en-US" sz="3600" spc="-30" baseline="-6944">
                <a:ea typeface="Yu Gothic" panose="020B0400000000000000" pitchFamily="34" charset="-128"/>
              </a:rPr>
              <a:t>丹沢大山エリア </a:t>
            </a:r>
            <a:r>
              <a:rPr sz="3600" baseline="-6944" dirty="0">
                <a:ea typeface="Yu Gothic" panose="020B0400000000000000" pitchFamily="34" charset="-128"/>
              </a:rPr>
              <a:t>－</a:t>
            </a:r>
            <a:r>
              <a:rPr lang="ja-JP" altLang="en-US" sz="1600" spc="-5">
                <a:ea typeface="Yu Gothic" panose="020B0400000000000000" pitchFamily="34" charset="-128"/>
              </a:rPr>
              <a:t>山岳信仰と自然環境を学ぶ</a:t>
            </a:r>
            <a:r>
              <a:rPr sz="3600" baseline="-6944" dirty="0">
                <a:ea typeface="Yu Gothic" panose="020B0400000000000000" pitchFamily="34" charset="-128"/>
              </a:rPr>
              <a:t>－</a:t>
            </a:r>
          </a:p>
        </p:txBody>
      </p:sp>
      <p:grpSp>
        <p:nvGrpSpPr>
          <p:cNvPr id="138" name="object 138">
            <a:extLst>
              <a:ext uri="{FF2B5EF4-FFF2-40B4-BE49-F238E27FC236}">
                <a16:creationId xmlns:a16="http://schemas.microsoft.com/office/drawing/2014/main" id="{8D503E80-D71A-BE61-5957-D21381EE00BA}"/>
              </a:ext>
            </a:extLst>
          </p:cNvPr>
          <p:cNvGrpSpPr/>
          <p:nvPr/>
        </p:nvGrpSpPr>
        <p:grpSpPr>
          <a:xfrm>
            <a:off x="-2698" y="-2698"/>
            <a:ext cx="10697845" cy="7566025"/>
            <a:chOff x="-2698" y="-2698"/>
            <a:chExt cx="10697845" cy="7566025"/>
          </a:xfrm>
        </p:grpSpPr>
        <p:sp>
          <p:nvSpPr>
            <p:cNvPr id="139" name="object 139">
              <a:extLst>
                <a:ext uri="{FF2B5EF4-FFF2-40B4-BE49-F238E27FC236}">
                  <a16:creationId xmlns:a16="http://schemas.microsoft.com/office/drawing/2014/main" id="{8DE42F03-849C-0D99-0B15-8E95377BA667}"/>
                </a:ext>
              </a:extLst>
            </p:cNvPr>
            <p:cNvSpPr/>
            <p:nvPr/>
          </p:nvSpPr>
          <p:spPr>
            <a:xfrm>
              <a:off x="0" y="8"/>
              <a:ext cx="10692130" cy="7560309"/>
            </a:xfrm>
            <a:custGeom>
              <a:avLst/>
              <a:gdLst/>
              <a:ahLst/>
              <a:cxnLst/>
              <a:rect l="l" t="t" r="r" b="b"/>
              <a:pathLst>
                <a:path w="10692130" h="7560309">
                  <a:moveTo>
                    <a:pt x="0" y="0"/>
                  </a:moveTo>
                  <a:lnTo>
                    <a:pt x="0" y="7559992"/>
                  </a:lnTo>
                  <a:lnTo>
                    <a:pt x="10692003" y="7559992"/>
                  </a:lnTo>
                  <a:lnTo>
                    <a:pt x="0" y="7559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>
              <a:extLst>
                <a:ext uri="{FF2B5EF4-FFF2-40B4-BE49-F238E27FC236}">
                  <a16:creationId xmlns:a16="http://schemas.microsoft.com/office/drawing/2014/main" id="{3DAEF698-AF23-2E34-5D4F-4BFC22507C1A}"/>
                </a:ext>
              </a:extLst>
            </p:cNvPr>
            <p:cNvSpPr/>
            <p:nvPr/>
          </p:nvSpPr>
          <p:spPr>
            <a:xfrm>
              <a:off x="0" y="0"/>
              <a:ext cx="10692130" cy="7560309"/>
            </a:xfrm>
            <a:custGeom>
              <a:avLst/>
              <a:gdLst/>
              <a:ahLst/>
              <a:cxnLst/>
              <a:rect l="l" t="t" r="r" b="b"/>
              <a:pathLst>
                <a:path w="10692130" h="7560309">
                  <a:moveTo>
                    <a:pt x="10692003" y="7560005"/>
                  </a:moveTo>
                  <a:lnTo>
                    <a:pt x="0" y="7560005"/>
                  </a:lnTo>
                  <a:lnTo>
                    <a:pt x="0" y="0"/>
                  </a:lnTo>
                  <a:lnTo>
                    <a:pt x="10692003" y="0"/>
                  </a:lnTo>
                  <a:lnTo>
                    <a:pt x="10692003" y="7560005"/>
                  </a:lnTo>
                  <a:close/>
                </a:path>
              </a:pathLst>
            </a:custGeom>
            <a:ln w="5397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2" name="object 135">
            <a:extLst>
              <a:ext uri="{FF2B5EF4-FFF2-40B4-BE49-F238E27FC236}">
                <a16:creationId xmlns:a16="http://schemas.microsoft.com/office/drawing/2014/main" id="{0A0824CC-F361-F915-901E-5D1207F5615A}"/>
              </a:ext>
            </a:extLst>
          </p:cNvPr>
          <p:cNvSpPr txBox="1"/>
          <p:nvPr/>
        </p:nvSpPr>
        <p:spPr>
          <a:xfrm>
            <a:off x="269828" y="4041123"/>
            <a:ext cx="3302991" cy="440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just">
              <a:lnSpc>
                <a:spcPct val="118100"/>
              </a:lnSpc>
            </a:pPr>
            <a:r>
              <a:rPr lang="ja-JP" altLang="en-US" sz="800" spc="2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日本遺産に認定された</a:t>
            </a:r>
            <a:r>
              <a:rPr lang="en-US" altLang="ja-JP" sz="800" spc="2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｢</a:t>
            </a:r>
            <a:r>
              <a:rPr lang="ja-JP" altLang="en-US" sz="800" spc="2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江戸庶民の信仰と行楽の地</a:t>
            </a:r>
            <a:r>
              <a:rPr lang="ja-JP" altLang="en-US" sz="800" spc="2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 </a:t>
            </a:r>
            <a:r>
              <a:rPr lang="ja-JP" altLang="en-US" sz="800" spc="2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巨大な木太刀を担いで大山詣り</a:t>
            </a:r>
            <a:r>
              <a:rPr lang="en-US" altLang="ja-JP" sz="800" spc="2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｣</a:t>
            </a:r>
            <a:r>
              <a:rPr lang="ja-JP" altLang="en-US" sz="800" spc="2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の体験をはじめ</a:t>
            </a:r>
            <a:r>
              <a:rPr lang="en-US" altLang="ja-JP" sz="800" spc="2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 spc="2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とうふ作りや浄書体験</a:t>
            </a:r>
            <a:r>
              <a:rPr lang="en-US" altLang="ja-JP" sz="800" spc="2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 spc="2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坐禅･法話</a:t>
            </a:r>
            <a:r>
              <a:rPr lang="en-US" altLang="ja-JP" sz="800" spc="2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 spc="2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まが玉づくりなどの体験から</a:t>
            </a:r>
            <a:r>
              <a:rPr lang="en-US" altLang="ja-JP" sz="800" spc="2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 spc="2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歴史･文化の継承を学びます</a:t>
            </a:r>
            <a:r>
              <a:rPr lang="en-US" altLang="ja-JP" sz="800" spc="2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｡</a:t>
            </a:r>
            <a:endParaRPr lang="ja-JP" altLang="en-US" sz="800" spc="2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143" name="object 135">
            <a:extLst>
              <a:ext uri="{FF2B5EF4-FFF2-40B4-BE49-F238E27FC236}">
                <a16:creationId xmlns:a16="http://schemas.microsoft.com/office/drawing/2014/main" id="{3A03DDCB-A3C1-4EFF-AB0E-E707B880B400}"/>
              </a:ext>
            </a:extLst>
          </p:cNvPr>
          <p:cNvSpPr txBox="1"/>
          <p:nvPr/>
        </p:nvSpPr>
        <p:spPr>
          <a:xfrm>
            <a:off x="3695881" y="4041123"/>
            <a:ext cx="3302991" cy="436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just">
              <a:lnSpc>
                <a:spcPct val="118100"/>
              </a:lnSpc>
            </a:pPr>
            <a:r>
              <a:rPr lang="ja-JP" altLang="en-US" sz="800" spc="2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首都圏最大級の宮ヶ瀬ダムと</a:t>
            </a:r>
            <a:r>
              <a:rPr lang="en-US" altLang="ja-JP" sz="800" spc="2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｢</a:t>
            </a:r>
            <a:r>
              <a:rPr lang="ja-JP" altLang="en-US" sz="800" spc="2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水とエネルギー館</a:t>
            </a:r>
            <a:r>
              <a:rPr lang="en-US" altLang="ja-JP" sz="800" spc="2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｣</a:t>
            </a:r>
            <a:r>
              <a:rPr lang="ja-JP" altLang="en-US" sz="800" spc="2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で</a:t>
            </a:r>
            <a:r>
              <a:rPr lang="en-US" altLang="ja-JP" sz="800" spc="2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 spc="2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ダムや水力発電</a:t>
            </a:r>
            <a:r>
              <a:rPr lang="en-US" altLang="ja-JP" sz="800" spc="2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 spc="2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水道のしくみなどを体験しながら楽しく学びます</a:t>
            </a:r>
            <a:r>
              <a:rPr lang="en-US" altLang="ja-JP" sz="800" spc="2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｡(</a:t>
            </a:r>
            <a:r>
              <a:rPr lang="ja-JP" altLang="en-US" sz="800" spc="2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宮ヶ瀬ダムの大きさ、</a:t>
            </a:r>
            <a:r>
              <a:rPr lang="en" altLang="ja-JP" sz="800" spc="2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SDGs</a:t>
            </a:r>
            <a:r>
              <a:rPr lang="ja-JP" altLang="en-US" sz="800" spc="2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を含むダムの役割についてのレクチャー</a:t>
            </a:r>
            <a:r>
              <a:rPr lang="ja-JP" altLang="en-US" sz="800" spc="20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など</a:t>
            </a:r>
            <a:r>
              <a:rPr lang="en-US" altLang="ja-JP" sz="800" spc="20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)</a:t>
            </a:r>
            <a:endParaRPr lang="ja-JP" altLang="en-US" sz="800" spc="20" dirty="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145" name="object 135">
            <a:extLst>
              <a:ext uri="{FF2B5EF4-FFF2-40B4-BE49-F238E27FC236}">
                <a16:creationId xmlns:a16="http://schemas.microsoft.com/office/drawing/2014/main" id="{BFF157E4-FED8-D589-9CA3-641B24DE3B0A}"/>
              </a:ext>
            </a:extLst>
          </p:cNvPr>
          <p:cNvSpPr txBox="1"/>
          <p:nvPr/>
        </p:nvSpPr>
        <p:spPr>
          <a:xfrm>
            <a:off x="7117021" y="4041123"/>
            <a:ext cx="3302991" cy="440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just">
              <a:lnSpc>
                <a:spcPct val="118100"/>
              </a:lnSpc>
            </a:pPr>
            <a:r>
              <a:rPr lang="ja-JP" altLang="en-US" sz="800" spc="-1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屋内展示施設でのパネル解説やはく製等の見学</a:t>
            </a:r>
            <a:r>
              <a:rPr lang="en-US" altLang="ja-JP" sz="800" spc="-1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 spc="-1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谷戸を活用した野外施設での自然観察など</a:t>
            </a:r>
            <a:r>
              <a:rPr lang="en-US" altLang="ja-JP" sz="800" spc="-1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 spc="-1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様々な自然とのふれあいを通して自然との関わり方を学びます</a:t>
            </a:r>
            <a:r>
              <a:rPr lang="en-US" altLang="ja-JP" sz="800" spc="-1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｡(</a:t>
            </a:r>
            <a:r>
              <a:rPr lang="ja-JP" altLang="en-US" sz="800" spc="-1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講義や自然解説は応相談</a:t>
            </a:r>
            <a:r>
              <a:rPr lang="en-US" altLang="ja-JP" sz="800" spc="-1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)</a:t>
            </a:r>
            <a:endParaRPr lang="ja-JP" altLang="en-US" sz="800" spc="-1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37D4C6DA-B643-F47D-423E-321C98FF4A34}"/>
              </a:ext>
            </a:extLst>
          </p:cNvPr>
          <p:cNvSpPr txBox="1"/>
          <p:nvPr/>
        </p:nvSpPr>
        <p:spPr>
          <a:xfrm>
            <a:off x="482221" y="4915369"/>
            <a:ext cx="41036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8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事前学習</a:t>
            </a:r>
          </a:p>
        </p:txBody>
      </p: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720B9869-080C-3BE7-ADC1-E94227818E5D}"/>
              </a:ext>
            </a:extLst>
          </p:cNvPr>
          <p:cNvSpPr txBox="1"/>
          <p:nvPr/>
        </p:nvSpPr>
        <p:spPr>
          <a:xfrm>
            <a:off x="482221" y="5312149"/>
            <a:ext cx="41036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8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現地学習</a:t>
            </a:r>
          </a:p>
        </p:txBody>
      </p:sp>
      <p:sp>
        <p:nvSpPr>
          <p:cNvPr id="152" name="object 95">
            <a:extLst>
              <a:ext uri="{FF2B5EF4-FFF2-40B4-BE49-F238E27FC236}">
                <a16:creationId xmlns:a16="http://schemas.microsoft.com/office/drawing/2014/main" id="{DE2961D6-6F4A-546E-D303-8667B720E3C8}"/>
              </a:ext>
            </a:extLst>
          </p:cNvPr>
          <p:cNvSpPr txBox="1"/>
          <p:nvPr/>
        </p:nvSpPr>
        <p:spPr>
          <a:xfrm>
            <a:off x="1012013" y="5256000"/>
            <a:ext cx="2394000" cy="26757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algn="just">
              <a:lnSpc>
                <a:spcPts val="1000"/>
              </a:lnSpc>
            </a:pP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宿坊での浄書･坐禅体験や伝統工芸･食文化の学びから大山の歴史と文化を理解する</a:t>
            </a:r>
            <a:endParaRPr lang="ja-JP" altLang="en-US" sz="80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49CE733B-D2AB-2D58-3FB5-881A93A0481E}"/>
              </a:ext>
            </a:extLst>
          </p:cNvPr>
          <p:cNvSpPr txBox="1"/>
          <p:nvPr/>
        </p:nvSpPr>
        <p:spPr>
          <a:xfrm>
            <a:off x="482221" y="5706796"/>
            <a:ext cx="41036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8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事後学習</a:t>
            </a:r>
          </a:p>
        </p:txBody>
      </p:sp>
      <p:sp>
        <p:nvSpPr>
          <p:cNvPr id="154" name="object 95">
            <a:extLst>
              <a:ext uri="{FF2B5EF4-FFF2-40B4-BE49-F238E27FC236}">
                <a16:creationId xmlns:a16="http://schemas.microsoft.com/office/drawing/2014/main" id="{4E1477A1-223B-A18F-EC1E-422757B997F3}"/>
              </a:ext>
            </a:extLst>
          </p:cNvPr>
          <p:cNvSpPr txBox="1"/>
          <p:nvPr/>
        </p:nvSpPr>
        <p:spPr>
          <a:xfrm>
            <a:off x="1012013" y="5651999"/>
            <a:ext cx="2394000" cy="26757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algn="just">
              <a:lnSpc>
                <a:spcPts val="1000"/>
              </a:lnSpc>
            </a:pP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体験を通じて学んだ伝統文化の価値を考え</a:t>
            </a:r>
            <a:r>
              <a:rPr lang="en-US" altLang="ja-JP" sz="8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現代生活での精神文化や伝統継承の意義を考える</a:t>
            </a:r>
            <a:endParaRPr lang="ja-JP" altLang="en-US" sz="80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64DA74F5-E295-CDDE-3A15-5446261A92DD}"/>
              </a:ext>
            </a:extLst>
          </p:cNvPr>
          <p:cNvSpPr txBox="1"/>
          <p:nvPr/>
        </p:nvSpPr>
        <p:spPr>
          <a:xfrm>
            <a:off x="318448" y="6067425"/>
            <a:ext cx="6574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750">
                <a:solidFill>
                  <a:schemeClr val="bg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参加可能人数</a:t>
            </a: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582A813D-F104-B2F9-C967-B71E294572FB}"/>
              </a:ext>
            </a:extLst>
          </p:cNvPr>
          <p:cNvSpPr txBox="1"/>
          <p:nvPr/>
        </p:nvSpPr>
        <p:spPr>
          <a:xfrm>
            <a:off x="318448" y="6234241"/>
            <a:ext cx="6574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750">
                <a:solidFill>
                  <a:schemeClr val="bg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体験時間</a:t>
            </a:r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B395D458-74BB-A053-5825-301ACB6458E7}"/>
              </a:ext>
            </a:extLst>
          </p:cNvPr>
          <p:cNvSpPr txBox="1"/>
          <p:nvPr/>
        </p:nvSpPr>
        <p:spPr>
          <a:xfrm>
            <a:off x="318448" y="6405469"/>
            <a:ext cx="6574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750">
                <a:solidFill>
                  <a:schemeClr val="bg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対象</a:t>
            </a:r>
          </a:p>
        </p:txBody>
      </p: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709A4DAC-CC09-BF93-3086-5C93FEE65B57}"/>
              </a:ext>
            </a:extLst>
          </p:cNvPr>
          <p:cNvSpPr txBox="1"/>
          <p:nvPr/>
        </p:nvSpPr>
        <p:spPr>
          <a:xfrm>
            <a:off x="318448" y="6578818"/>
            <a:ext cx="6574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750">
                <a:solidFill>
                  <a:schemeClr val="bg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料金</a:t>
            </a:r>
          </a:p>
        </p:txBody>
      </p: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id="{494AECE7-36B9-97CA-D185-314DA2F357AC}"/>
              </a:ext>
            </a:extLst>
          </p:cNvPr>
          <p:cNvSpPr txBox="1"/>
          <p:nvPr/>
        </p:nvSpPr>
        <p:spPr>
          <a:xfrm>
            <a:off x="1048405" y="6411525"/>
            <a:ext cx="2506684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75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小学校･中学校</a:t>
            </a:r>
            <a:endParaRPr lang="ja-JP" altLang="en-US" sz="75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163" name="テキスト ボックス 162">
            <a:extLst>
              <a:ext uri="{FF2B5EF4-FFF2-40B4-BE49-F238E27FC236}">
                <a16:creationId xmlns:a16="http://schemas.microsoft.com/office/drawing/2014/main" id="{C1190799-DEAC-23DB-81F3-63063D6AF2A7}"/>
              </a:ext>
            </a:extLst>
          </p:cNvPr>
          <p:cNvSpPr txBox="1"/>
          <p:nvPr/>
        </p:nvSpPr>
        <p:spPr>
          <a:xfrm>
            <a:off x="1048405" y="6580325"/>
            <a:ext cx="2506684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ja-JP" altLang="en-US" sz="75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プログラムにより異なる</a:t>
            </a:r>
            <a:endParaRPr lang="ja-JP" altLang="en-US" sz="75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164" name="テキスト ボックス 163">
            <a:extLst>
              <a:ext uri="{FF2B5EF4-FFF2-40B4-BE49-F238E27FC236}">
                <a16:creationId xmlns:a16="http://schemas.microsoft.com/office/drawing/2014/main" id="{633FD4FB-7BD7-74AC-9F57-DBD83B45BAE4}"/>
              </a:ext>
            </a:extLst>
          </p:cNvPr>
          <p:cNvSpPr txBox="1"/>
          <p:nvPr/>
        </p:nvSpPr>
        <p:spPr>
          <a:xfrm>
            <a:off x="3898900" y="4915369"/>
            <a:ext cx="41036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8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事前学習</a:t>
            </a:r>
          </a:p>
        </p:txBody>
      </p:sp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1E9B9EED-5F69-0B74-D57B-A0CB8AD85107}"/>
              </a:ext>
            </a:extLst>
          </p:cNvPr>
          <p:cNvSpPr txBox="1"/>
          <p:nvPr/>
        </p:nvSpPr>
        <p:spPr>
          <a:xfrm>
            <a:off x="3898900" y="5312149"/>
            <a:ext cx="41036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8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現地学習</a:t>
            </a:r>
          </a:p>
        </p:txBody>
      </p: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id="{7182AF2D-298A-3F62-6579-75F5C8093B6F}"/>
              </a:ext>
            </a:extLst>
          </p:cNvPr>
          <p:cNvSpPr txBox="1"/>
          <p:nvPr/>
        </p:nvSpPr>
        <p:spPr>
          <a:xfrm>
            <a:off x="3898900" y="5706796"/>
            <a:ext cx="41036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8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事後学習</a:t>
            </a:r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5F54B43C-6DA5-8DF7-CFEE-40F38E8F4441}"/>
              </a:ext>
            </a:extLst>
          </p:cNvPr>
          <p:cNvSpPr txBox="1"/>
          <p:nvPr/>
        </p:nvSpPr>
        <p:spPr>
          <a:xfrm>
            <a:off x="3732853" y="6067425"/>
            <a:ext cx="6574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750">
                <a:solidFill>
                  <a:schemeClr val="bg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参加可能人数</a:t>
            </a:r>
          </a:p>
        </p:txBody>
      </p:sp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258EFA51-3DCF-1841-48A7-DA3E0251E002}"/>
              </a:ext>
            </a:extLst>
          </p:cNvPr>
          <p:cNvSpPr txBox="1"/>
          <p:nvPr/>
        </p:nvSpPr>
        <p:spPr>
          <a:xfrm>
            <a:off x="3732853" y="6234241"/>
            <a:ext cx="6574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750">
                <a:solidFill>
                  <a:schemeClr val="bg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体験時間</a:t>
            </a:r>
          </a:p>
        </p:txBody>
      </p: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76564009-6443-D280-C925-F5C5D1CEA13C}"/>
              </a:ext>
            </a:extLst>
          </p:cNvPr>
          <p:cNvSpPr txBox="1"/>
          <p:nvPr/>
        </p:nvSpPr>
        <p:spPr>
          <a:xfrm>
            <a:off x="3732853" y="6405469"/>
            <a:ext cx="6574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750">
                <a:solidFill>
                  <a:schemeClr val="bg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対象</a:t>
            </a:r>
          </a:p>
        </p:txBody>
      </p: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A30BE9E7-DB04-2464-3A49-A26C044818C3}"/>
              </a:ext>
            </a:extLst>
          </p:cNvPr>
          <p:cNvSpPr txBox="1"/>
          <p:nvPr/>
        </p:nvSpPr>
        <p:spPr>
          <a:xfrm>
            <a:off x="3732853" y="6578818"/>
            <a:ext cx="6574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750">
                <a:solidFill>
                  <a:schemeClr val="bg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料金</a:t>
            </a:r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31BF93AB-47D9-45DE-3CDA-86F4950CC7CC}"/>
              </a:ext>
            </a:extLst>
          </p:cNvPr>
          <p:cNvSpPr txBox="1"/>
          <p:nvPr/>
        </p:nvSpPr>
        <p:spPr>
          <a:xfrm>
            <a:off x="4462810" y="6393329"/>
            <a:ext cx="2506684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75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小学校･中学校</a:t>
            </a:r>
            <a:endParaRPr lang="ja-JP" altLang="en-US" sz="75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BA7B5DD6-7839-4D88-6BB8-079D3A15E708}"/>
              </a:ext>
            </a:extLst>
          </p:cNvPr>
          <p:cNvSpPr txBox="1"/>
          <p:nvPr/>
        </p:nvSpPr>
        <p:spPr>
          <a:xfrm>
            <a:off x="7318802" y="4915369"/>
            <a:ext cx="41036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8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事前学習</a:t>
            </a:r>
          </a:p>
        </p:txBody>
      </p: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E520D0A6-9225-31F3-7A2E-DCD77A46AB07}"/>
              </a:ext>
            </a:extLst>
          </p:cNvPr>
          <p:cNvSpPr txBox="1"/>
          <p:nvPr/>
        </p:nvSpPr>
        <p:spPr>
          <a:xfrm>
            <a:off x="7318802" y="5312149"/>
            <a:ext cx="41036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8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現地学習</a:t>
            </a:r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5D6BD539-9AD9-FEB1-2800-FC8C6C93DBD9}"/>
              </a:ext>
            </a:extLst>
          </p:cNvPr>
          <p:cNvSpPr txBox="1"/>
          <p:nvPr/>
        </p:nvSpPr>
        <p:spPr>
          <a:xfrm>
            <a:off x="7318802" y="5706796"/>
            <a:ext cx="41036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8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事後学習</a:t>
            </a:r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9B8C30EC-21B4-7D40-02F8-AE1DBFDFDAA7}"/>
              </a:ext>
            </a:extLst>
          </p:cNvPr>
          <p:cNvSpPr txBox="1"/>
          <p:nvPr/>
        </p:nvSpPr>
        <p:spPr>
          <a:xfrm>
            <a:off x="7157304" y="6067425"/>
            <a:ext cx="6574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750">
                <a:solidFill>
                  <a:schemeClr val="bg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参加可能人数</a:t>
            </a:r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E794A8A9-3C4B-961D-175E-5A3FACB8B443}"/>
              </a:ext>
            </a:extLst>
          </p:cNvPr>
          <p:cNvSpPr txBox="1"/>
          <p:nvPr/>
        </p:nvSpPr>
        <p:spPr>
          <a:xfrm>
            <a:off x="7157304" y="6234241"/>
            <a:ext cx="6574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750">
                <a:solidFill>
                  <a:schemeClr val="bg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体験時間</a:t>
            </a:r>
          </a:p>
        </p:txBody>
      </p:sp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D58E54EC-EC8C-99E2-1C41-3B558AF10A20}"/>
              </a:ext>
            </a:extLst>
          </p:cNvPr>
          <p:cNvSpPr txBox="1"/>
          <p:nvPr/>
        </p:nvSpPr>
        <p:spPr>
          <a:xfrm>
            <a:off x="7157304" y="6405469"/>
            <a:ext cx="6574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750">
                <a:solidFill>
                  <a:schemeClr val="bg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対象</a:t>
            </a:r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E30EBFF1-80A3-CEF6-B65A-2C764C0190D3}"/>
              </a:ext>
            </a:extLst>
          </p:cNvPr>
          <p:cNvSpPr txBox="1"/>
          <p:nvPr/>
        </p:nvSpPr>
        <p:spPr>
          <a:xfrm>
            <a:off x="7157304" y="6578818"/>
            <a:ext cx="6574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750">
                <a:solidFill>
                  <a:schemeClr val="bg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料金</a:t>
            </a:r>
          </a:p>
        </p:txBody>
      </p:sp>
      <p:sp>
        <p:nvSpPr>
          <p:cNvPr id="189" name="テキスト ボックス 188">
            <a:extLst>
              <a:ext uri="{FF2B5EF4-FFF2-40B4-BE49-F238E27FC236}">
                <a16:creationId xmlns:a16="http://schemas.microsoft.com/office/drawing/2014/main" id="{C737E6AB-A590-45C6-3559-FD4AD20FC35F}"/>
              </a:ext>
            </a:extLst>
          </p:cNvPr>
          <p:cNvSpPr txBox="1"/>
          <p:nvPr/>
        </p:nvSpPr>
        <p:spPr>
          <a:xfrm>
            <a:off x="7887261" y="6411525"/>
            <a:ext cx="2506684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>
              <a:spcBef>
                <a:spcPts val="540"/>
              </a:spcBef>
            </a:pPr>
            <a:r>
              <a:rPr lang="ja-JP" altLang="en-US" sz="75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小学校･中学校</a:t>
            </a:r>
            <a:endParaRPr lang="ja-JP" altLang="en-US" sz="75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192" name="テキスト ボックス 191">
            <a:extLst>
              <a:ext uri="{FF2B5EF4-FFF2-40B4-BE49-F238E27FC236}">
                <a16:creationId xmlns:a16="http://schemas.microsoft.com/office/drawing/2014/main" id="{8E689EDA-C893-BFF0-FC9E-E8D7FF2D32C5}"/>
              </a:ext>
            </a:extLst>
          </p:cNvPr>
          <p:cNvSpPr txBox="1"/>
          <p:nvPr/>
        </p:nvSpPr>
        <p:spPr>
          <a:xfrm>
            <a:off x="7887261" y="6584874"/>
            <a:ext cx="2506684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>
              <a:spcBef>
                <a:spcPts val="540"/>
              </a:spcBef>
            </a:pPr>
            <a:r>
              <a:rPr lang="ja-JP" altLang="en-US" sz="75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無料</a:t>
            </a:r>
            <a:r>
              <a:rPr lang="en-US" altLang="ja-JP" sz="7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(</a:t>
            </a:r>
            <a:r>
              <a:rPr lang="ja-JP" altLang="en-US" sz="75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一部有料体験あり</a:t>
            </a:r>
            <a:r>
              <a:rPr lang="en-US" altLang="ja-JP" sz="7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)</a:t>
            </a:r>
            <a:endParaRPr lang="ja-JP" altLang="en-US" sz="75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244" name="テキスト ボックス 243">
            <a:extLst>
              <a:ext uri="{FF2B5EF4-FFF2-40B4-BE49-F238E27FC236}">
                <a16:creationId xmlns:a16="http://schemas.microsoft.com/office/drawing/2014/main" id="{C9B7F2CE-07CB-2DB9-3480-0943ECFCD4AD}"/>
              </a:ext>
            </a:extLst>
          </p:cNvPr>
          <p:cNvSpPr txBox="1"/>
          <p:nvPr/>
        </p:nvSpPr>
        <p:spPr>
          <a:xfrm>
            <a:off x="1048405" y="6049229"/>
            <a:ext cx="2506684" cy="118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7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各旅館</a:t>
            </a:r>
            <a:r>
              <a:rPr lang="en-US" altLang="ja-JP" sz="7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20</a:t>
            </a:r>
            <a:r>
              <a:rPr lang="ja-JP" altLang="en-US" sz="7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～</a:t>
            </a:r>
            <a:r>
              <a:rPr lang="en-US" altLang="ja-JP" sz="7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30</a:t>
            </a:r>
            <a:r>
              <a:rPr lang="ja-JP" altLang="en-US" sz="750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名（最大</a:t>
            </a:r>
            <a:r>
              <a:rPr lang="en-US" altLang="ja-JP" sz="7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200</a:t>
            </a:r>
            <a:r>
              <a:rPr lang="ja-JP" altLang="en-US" sz="750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名</a:t>
            </a:r>
            <a:r>
              <a:rPr lang="ja-JP" altLang="en-US" sz="7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）</a:t>
            </a:r>
            <a:endParaRPr lang="ja-JP" altLang="en-US" sz="750" dirty="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248" name="テキスト ボックス 247">
            <a:extLst>
              <a:ext uri="{FF2B5EF4-FFF2-40B4-BE49-F238E27FC236}">
                <a16:creationId xmlns:a16="http://schemas.microsoft.com/office/drawing/2014/main" id="{8E6672EB-ED7C-5F9A-527F-0478BC0307F5}"/>
              </a:ext>
            </a:extLst>
          </p:cNvPr>
          <p:cNvSpPr txBox="1"/>
          <p:nvPr/>
        </p:nvSpPr>
        <p:spPr>
          <a:xfrm>
            <a:off x="4462810" y="6566678"/>
            <a:ext cx="2506684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75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無料</a:t>
            </a:r>
            <a:endParaRPr lang="ja-JP" altLang="en-US" sz="75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269" name="object 95">
            <a:extLst>
              <a:ext uri="{FF2B5EF4-FFF2-40B4-BE49-F238E27FC236}">
                <a16:creationId xmlns:a16="http://schemas.microsoft.com/office/drawing/2014/main" id="{4147EA65-826A-3E84-4CE1-23C8468E5976}"/>
              </a:ext>
            </a:extLst>
          </p:cNvPr>
          <p:cNvSpPr txBox="1"/>
          <p:nvPr/>
        </p:nvSpPr>
        <p:spPr>
          <a:xfrm>
            <a:off x="4437986" y="4860000"/>
            <a:ext cx="2394000" cy="26757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algn="just">
              <a:lnSpc>
                <a:spcPts val="1000"/>
              </a:lnSpc>
            </a:pP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ダムの基本的機能と役割を調べ</a:t>
            </a:r>
            <a:r>
              <a:rPr lang="en-US" altLang="ja-JP" sz="8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水資源の重要性と</a:t>
            </a:r>
            <a:r>
              <a:rPr lang="en" altLang="ja-JP" sz="8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SDGs</a:t>
            </a: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との関連について学習する</a:t>
            </a:r>
            <a:endParaRPr lang="ja-JP" altLang="en-US" sz="80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270" name="object 95">
            <a:extLst>
              <a:ext uri="{FF2B5EF4-FFF2-40B4-BE49-F238E27FC236}">
                <a16:creationId xmlns:a16="http://schemas.microsoft.com/office/drawing/2014/main" id="{4B25F75D-EC27-E66C-4349-9FB66CFFC258}"/>
              </a:ext>
            </a:extLst>
          </p:cNvPr>
          <p:cNvSpPr txBox="1"/>
          <p:nvPr/>
        </p:nvSpPr>
        <p:spPr>
          <a:xfrm>
            <a:off x="4437986" y="5256000"/>
            <a:ext cx="2394000" cy="26757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algn="just">
              <a:lnSpc>
                <a:spcPts val="1000"/>
              </a:lnSpc>
            </a:pP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ダムの規模を体感し</a:t>
            </a:r>
            <a:r>
              <a:rPr lang="en-US" altLang="ja-JP" sz="8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水力発電と水道システムについて体験を通して学び</a:t>
            </a:r>
            <a:r>
              <a:rPr lang="en-US" altLang="ja-JP" sz="8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ダムの多目的利用を理解する</a:t>
            </a:r>
            <a:endParaRPr lang="ja-JP" altLang="en-US" sz="80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271" name="object 95">
            <a:extLst>
              <a:ext uri="{FF2B5EF4-FFF2-40B4-BE49-F238E27FC236}">
                <a16:creationId xmlns:a16="http://schemas.microsoft.com/office/drawing/2014/main" id="{525BF10F-6731-516F-98A3-E5CB63DC5B2F}"/>
              </a:ext>
            </a:extLst>
          </p:cNvPr>
          <p:cNvSpPr txBox="1"/>
          <p:nvPr/>
        </p:nvSpPr>
        <p:spPr>
          <a:xfrm>
            <a:off x="4437986" y="5651999"/>
            <a:ext cx="2394000" cy="26757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algn="just">
              <a:lnSpc>
                <a:spcPts val="1000"/>
              </a:lnSpc>
            </a:pP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ダムの多目的利用と水資源管理の意義を整理し</a:t>
            </a:r>
            <a:r>
              <a:rPr lang="en-US" altLang="ja-JP" sz="8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節水や水質保全など身近な水環境の保護活動を考える</a:t>
            </a:r>
            <a:endParaRPr lang="ja-JP" altLang="en-US" sz="80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275" name="object 95">
            <a:extLst>
              <a:ext uri="{FF2B5EF4-FFF2-40B4-BE49-F238E27FC236}">
                <a16:creationId xmlns:a16="http://schemas.microsoft.com/office/drawing/2014/main" id="{7DD48954-AB66-6681-F10E-06711D9F2225}"/>
              </a:ext>
            </a:extLst>
          </p:cNvPr>
          <p:cNvSpPr txBox="1"/>
          <p:nvPr/>
        </p:nvSpPr>
        <p:spPr>
          <a:xfrm>
            <a:off x="7856476" y="4860000"/>
            <a:ext cx="2394000" cy="26757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algn="just">
              <a:lnSpc>
                <a:spcPts val="1000"/>
              </a:lnSpc>
            </a:pPr>
            <a:r>
              <a:rPr lang="ja-JP" altLang="en-US" sz="800" spc="2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丹沢大山の自然環境と現状の課題を調べ</a:t>
            </a:r>
            <a:r>
              <a:rPr lang="en-US" altLang="ja-JP" sz="800" spc="2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 spc="2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自然再生事業の概要と目的について学習する</a:t>
            </a:r>
            <a:endParaRPr lang="ja-JP" altLang="en-US" sz="800" spc="2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276" name="object 95">
            <a:extLst>
              <a:ext uri="{FF2B5EF4-FFF2-40B4-BE49-F238E27FC236}">
                <a16:creationId xmlns:a16="http://schemas.microsoft.com/office/drawing/2014/main" id="{5124D641-28A9-D271-38FC-6D69453FEC0C}"/>
              </a:ext>
            </a:extLst>
          </p:cNvPr>
          <p:cNvSpPr txBox="1"/>
          <p:nvPr/>
        </p:nvSpPr>
        <p:spPr>
          <a:xfrm>
            <a:off x="7856476" y="5256000"/>
            <a:ext cx="2394000" cy="26757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algn="just">
              <a:lnSpc>
                <a:spcPts val="1000"/>
              </a:lnSpc>
            </a:pPr>
            <a:r>
              <a:rPr lang="ja-JP" altLang="en-US" sz="800" spc="2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展示解説で環境問題や保全活動を理解し</a:t>
            </a:r>
            <a:r>
              <a:rPr lang="en-US" altLang="ja-JP" sz="800" spc="2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 spc="2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野外観察での自然とのふれあいから生態系を体感する</a:t>
            </a:r>
            <a:endParaRPr lang="ja-JP" altLang="en-US" sz="800" spc="2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277" name="object 95">
            <a:extLst>
              <a:ext uri="{FF2B5EF4-FFF2-40B4-BE49-F238E27FC236}">
                <a16:creationId xmlns:a16="http://schemas.microsoft.com/office/drawing/2014/main" id="{94FDE29A-6BBC-47B2-EEB1-1EAF8170F586}"/>
              </a:ext>
            </a:extLst>
          </p:cNvPr>
          <p:cNvSpPr txBox="1"/>
          <p:nvPr/>
        </p:nvSpPr>
        <p:spPr>
          <a:xfrm>
            <a:off x="7856476" y="5651999"/>
            <a:ext cx="2394000" cy="26520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algn="just">
              <a:lnSpc>
                <a:spcPts val="1000"/>
              </a:lnSpc>
            </a:pP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体験を振り返り</a:t>
            </a:r>
            <a:r>
              <a:rPr lang="en-US" altLang="ja-JP" sz="8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人と自然の共生について考え</a:t>
            </a:r>
            <a:r>
              <a:rPr lang="en-US" altLang="ja-JP" sz="8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日常生活でできる環境保全活動を考える</a:t>
            </a:r>
            <a:endParaRPr lang="ja-JP" altLang="en-US" sz="80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57" name="object 106">
            <a:extLst>
              <a:ext uri="{FF2B5EF4-FFF2-40B4-BE49-F238E27FC236}">
                <a16:creationId xmlns:a16="http://schemas.microsoft.com/office/drawing/2014/main" id="{9166D5E6-4B8A-C597-435C-92E1100851EA}"/>
              </a:ext>
            </a:extLst>
          </p:cNvPr>
          <p:cNvSpPr txBox="1"/>
          <p:nvPr/>
        </p:nvSpPr>
        <p:spPr>
          <a:xfrm>
            <a:off x="1485899" y="4602874"/>
            <a:ext cx="914400" cy="168636"/>
          </a:xfrm>
          <a:prstGeom prst="rect">
            <a:avLst/>
          </a:prstGeom>
        </p:spPr>
        <p:txBody>
          <a:bodyPr vert="horz" wrap="square" lIns="0" tIns="14605" rIns="0" bIns="0" rtlCol="0">
            <a:noAutofit/>
          </a:bodyPr>
          <a:lstStyle/>
          <a:p>
            <a:pPr marR="38100" algn="ctr">
              <a:lnSpc>
                <a:spcPct val="100000"/>
              </a:lnSpc>
              <a:spcBef>
                <a:spcPts val="955"/>
              </a:spcBef>
            </a:pPr>
            <a:r>
              <a:rPr lang="ja-JP" altLang="en-US" sz="1000" b="1" spc="-5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学習のポイント</a:t>
            </a:r>
            <a:endParaRPr lang="ja-JP" altLang="en-US" sz="1000" b="1" dirty="0">
              <a:latin typeface="Yu Gothic" panose="020B0400000000000000" pitchFamily="34" charset="-128"/>
              <a:ea typeface="Yu Gothic" panose="020B0400000000000000" pitchFamily="34" charset="-128"/>
              <a:cs typeface="Yu Gothic Pr6N B"/>
            </a:endParaRPr>
          </a:p>
        </p:txBody>
      </p:sp>
      <p:sp>
        <p:nvSpPr>
          <p:cNvPr id="58" name="object 106">
            <a:extLst>
              <a:ext uri="{FF2B5EF4-FFF2-40B4-BE49-F238E27FC236}">
                <a16:creationId xmlns:a16="http://schemas.microsoft.com/office/drawing/2014/main" id="{D1AB4E73-5887-1888-6494-B40BFE098310}"/>
              </a:ext>
            </a:extLst>
          </p:cNvPr>
          <p:cNvSpPr txBox="1"/>
          <p:nvPr/>
        </p:nvSpPr>
        <p:spPr>
          <a:xfrm>
            <a:off x="4910764" y="4602874"/>
            <a:ext cx="914400" cy="168636"/>
          </a:xfrm>
          <a:prstGeom prst="rect">
            <a:avLst/>
          </a:prstGeom>
        </p:spPr>
        <p:txBody>
          <a:bodyPr vert="horz" wrap="square" lIns="0" tIns="14605" rIns="0" bIns="0" rtlCol="0">
            <a:noAutofit/>
          </a:bodyPr>
          <a:lstStyle/>
          <a:p>
            <a:pPr marR="38100" algn="ctr">
              <a:lnSpc>
                <a:spcPct val="100000"/>
              </a:lnSpc>
              <a:spcBef>
                <a:spcPts val="955"/>
              </a:spcBef>
            </a:pPr>
            <a:r>
              <a:rPr lang="ja-JP" altLang="en-US" sz="1000" b="1" spc="-5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学習のポイント</a:t>
            </a:r>
            <a:endParaRPr lang="ja-JP" altLang="en-US" sz="1000" b="1" dirty="0">
              <a:latin typeface="Yu Gothic" panose="020B0400000000000000" pitchFamily="34" charset="-128"/>
              <a:ea typeface="Yu Gothic" panose="020B0400000000000000" pitchFamily="34" charset="-128"/>
              <a:cs typeface="Yu Gothic Pr6N B"/>
            </a:endParaRPr>
          </a:p>
        </p:txBody>
      </p:sp>
      <p:sp>
        <p:nvSpPr>
          <p:cNvPr id="59" name="object 106">
            <a:extLst>
              <a:ext uri="{FF2B5EF4-FFF2-40B4-BE49-F238E27FC236}">
                <a16:creationId xmlns:a16="http://schemas.microsoft.com/office/drawing/2014/main" id="{812DB546-022D-06CA-BA54-342B60E8DCEB}"/>
              </a:ext>
            </a:extLst>
          </p:cNvPr>
          <p:cNvSpPr txBox="1"/>
          <p:nvPr/>
        </p:nvSpPr>
        <p:spPr>
          <a:xfrm>
            <a:off x="8332676" y="4602874"/>
            <a:ext cx="914400" cy="168636"/>
          </a:xfrm>
          <a:prstGeom prst="rect">
            <a:avLst/>
          </a:prstGeom>
        </p:spPr>
        <p:txBody>
          <a:bodyPr vert="horz" wrap="square" lIns="0" tIns="14605" rIns="0" bIns="0" rtlCol="0">
            <a:noAutofit/>
          </a:bodyPr>
          <a:lstStyle/>
          <a:p>
            <a:pPr marR="38100" algn="ctr">
              <a:lnSpc>
                <a:spcPct val="100000"/>
              </a:lnSpc>
              <a:spcBef>
                <a:spcPts val="955"/>
              </a:spcBef>
            </a:pPr>
            <a:r>
              <a:rPr lang="ja-JP" altLang="en-US" sz="1000" b="1" spc="-5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学習のポイント</a:t>
            </a:r>
            <a:endParaRPr lang="ja-JP" altLang="en-US" sz="1000" b="1" dirty="0">
              <a:latin typeface="Yu Gothic" panose="020B0400000000000000" pitchFamily="34" charset="-128"/>
              <a:ea typeface="Yu Gothic" panose="020B0400000000000000" pitchFamily="34" charset="-128"/>
              <a:cs typeface="Yu Gothic Pr6N B"/>
            </a:endParaRPr>
          </a:p>
        </p:txBody>
      </p:sp>
      <p:sp>
        <p:nvSpPr>
          <p:cNvPr id="165" name="テキスト ボックス 164">
            <a:extLst>
              <a:ext uri="{FF2B5EF4-FFF2-40B4-BE49-F238E27FC236}">
                <a16:creationId xmlns:a16="http://schemas.microsoft.com/office/drawing/2014/main" id="{31BF93AB-47D9-45DE-3CDA-86F4950CC7CC}"/>
              </a:ext>
            </a:extLst>
          </p:cNvPr>
          <p:cNvSpPr txBox="1"/>
          <p:nvPr/>
        </p:nvSpPr>
        <p:spPr>
          <a:xfrm>
            <a:off x="4477584" y="6060725"/>
            <a:ext cx="2506684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750" dirty="0"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制限</a:t>
            </a:r>
            <a:r>
              <a:rPr lang="ja-JP" altLang="en-US" sz="750" dirty="0" smtClean="0"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なし</a:t>
            </a:r>
            <a:r>
              <a:rPr lang="en-US" altLang="ja-JP" sz="750" dirty="0" smtClean="0"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(</a:t>
            </a:r>
            <a:r>
              <a:rPr lang="ja-JP" altLang="en-US" sz="750" dirty="0" smtClean="0"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レクチャーは最大</a:t>
            </a:r>
            <a:r>
              <a:rPr lang="en-US" altLang="ja-JP" sz="750" dirty="0" smtClean="0"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110</a:t>
            </a:r>
            <a:r>
              <a:rPr lang="ja-JP" altLang="en-US" sz="750" dirty="0" smtClean="0"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名</a:t>
            </a:r>
            <a:r>
              <a:rPr lang="en-US" altLang="ja-JP" sz="750" dirty="0" smtClean="0"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)</a:t>
            </a:r>
            <a:endParaRPr lang="en-US" altLang="ja-JP" sz="750" dirty="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167" name="テキスト ボックス 166">
            <a:extLst>
              <a:ext uri="{FF2B5EF4-FFF2-40B4-BE49-F238E27FC236}">
                <a16:creationId xmlns:a16="http://schemas.microsoft.com/office/drawing/2014/main" id="{FEBF79AB-B63A-533F-B744-74C4E5299462}"/>
              </a:ext>
            </a:extLst>
          </p:cNvPr>
          <p:cNvSpPr txBox="1"/>
          <p:nvPr/>
        </p:nvSpPr>
        <p:spPr>
          <a:xfrm>
            <a:off x="4462810" y="6222129"/>
            <a:ext cx="2506684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ja-JP" sz="750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30</a:t>
            </a:r>
            <a:r>
              <a:rPr lang="ja-JP" altLang="en-US" sz="7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分～</a:t>
            </a:r>
            <a:r>
              <a:rPr lang="en-US" altLang="ja-JP" sz="7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1</a:t>
            </a:r>
            <a:r>
              <a:rPr lang="ja-JP" altLang="en-US" sz="7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時間</a:t>
            </a:r>
            <a:endParaRPr lang="ja-JP" altLang="en-US" sz="750" dirty="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BB512826-675A-C0D2-00B0-1FEA7F197E2C}"/>
              </a:ext>
            </a:extLst>
          </p:cNvPr>
          <p:cNvSpPr txBox="1"/>
          <p:nvPr/>
        </p:nvSpPr>
        <p:spPr>
          <a:xfrm>
            <a:off x="7887261" y="6067425"/>
            <a:ext cx="2506684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lang="ja-JP" altLang="en-US" sz="750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応</a:t>
            </a:r>
            <a:r>
              <a:rPr lang="ja-JP" altLang="en-US" sz="7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相談</a:t>
            </a:r>
            <a:endParaRPr lang="ja-JP" altLang="en-US" sz="750" dirty="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759FCE0B-9E03-78C6-30FA-92C527530865}"/>
              </a:ext>
            </a:extLst>
          </p:cNvPr>
          <p:cNvSpPr txBox="1"/>
          <p:nvPr/>
        </p:nvSpPr>
        <p:spPr>
          <a:xfrm>
            <a:off x="7887261" y="6240325"/>
            <a:ext cx="2506684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lang="en-US" altLang="ja-JP" sz="750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2</a:t>
            </a:r>
            <a:r>
              <a:rPr lang="ja-JP" altLang="en-US" sz="7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～</a:t>
            </a:r>
            <a:r>
              <a:rPr lang="en-US" altLang="ja-JP" sz="7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3</a:t>
            </a:r>
            <a:r>
              <a:rPr lang="ja-JP" altLang="en-US" sz="7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時間</a:t>
            </a:r>
          </a:p>
        </p:txBody>
      </p:sp>
    </p:spTree>
    <p:extLst>
      <p:ext uri="{BB962C8B-B14F-4D97-AF65-F5344CB8AC3E}">
        <p14:creationId xmlns:p14="http://schemas.microsoft.com/office/powerpoint/2010/main" val="359779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616</Words>
  <Application>Microsoft Office PowerPoint</Application>
  <PresentationFormat>ユーザー設定</PresentationFormat>
  <Paragraphs>67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Yu Gothic Medium</vt:lpstr>
      <vt:lpstr>Yu Gothic Pr6N B</vt:lpstr>
      <vt:lpstr>Yu Gothic Pr6N M</vt:lpstr>
      <vt:lpstr>游ゴシック</vt:lpstr>
      <vt:lpstr>游ゴシック</vt:lpstr>
      <vt:lpstr>Office Theme</vt:lpstr>
      <vt:lpstr>丹沢大山エリア －山岳信仰と自然環境を学ぶ－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2025-07-14T06:40:19Z</dcterms:created>
  <dcterms:modified xsi:type="dcterms:W3CDTF">2025-07-14T06:59:26Z</dcterms:modified>
</cp:coreProperties>
</file>